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B0A7E-5016-4133-BCB7-43C9D105375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69D3081-FD6D-47C0-AB56-CDFBB78D2E38}">
      <dgm:prSet/>
      <dgm:spPr/>
      <dgm:t>
        <a:bodyPr/>
        <a:lstStyle/>
        <a:p>
          <a:pPr algn="ctr" rtl="0"/>
          <a:r>
            <a:rPr lang="nl-NL" dirty="0" smtClean="0"/>
            <a:t>Hart- en vaatziekten</a:t>
          </a:r>
          <a:endParaRPr lang="nl-NL" dirty="0"/>
        </a:p>
      </dgm:t>
    </dgm:pt>
    <dgm:pt modelId="{5ED8AA56-CC11-46AA-9DCC-A4552380BDD0}" type="parTrans" cxnId="{4DEB89D2-D5A7-49C9-B32D-260E3BE735A4}">
      <dgm:prSet/>
      <dgm:spPr/>
      <dgm:t>
        <a:bodyPr/>
        <a:lstStyle/>
        <a:p>
          <a:endParaRPr lang="nl-NL"/>
        </a:p>
      </dgm:t>
    </dgm:pt>
    <dgm:pt modelId="{A3C17D67-90D7-4410-8EE9-7EAD9484919C}" type="sibTrans" cxnId="{4DEB89D2-D5A7-49C9-B32D-260E3BE735A4}">
      <dgm:prSet/>
      <dgm:spPr/>
      <dgm:t>
        <a:bodyPr/>
        <a:lstStyle/>
        <a:p>
          <a:endParaRPr lang="nl-NL"/>
        </a:p>
      </dgm:t>
    </dgm:pt>
    <dgm:pt modelId="{F943A4AE-899C-4529-A5E9-424048F10BBE}" type="pres">
      <dgm:prSet presAssocID="{4B2B0A7E-5016-4133-BCB7-43C9D1053753}" presName="linear" presStyleCnt="0">
        <dgm:presLayoutVars>
          <dgm:animLvl val="lvl"/>
          <dgm:resizeHandles val="exact"/>
        </dgm:presLayoutVars>
      </dgm:prSet>
      <dgm:spPr/>
    </dgm:pt>
    <dgm:pt modelId="{EE49E72D-9742-4399-A2F6-E48BE6FD28CD}" type="pres">
      <dgm:prSet presAssocID="{569D3081-FD6D-47C0-AB56-CDFBB78D2E3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53655FD-C191-4CDF-8920-B06132E3414E}" type="presOf" srcId="{4B2B0A7E-5016-4133-BCB7-43C9D1053753}" destId="{F943A4AE-899C-4529-A5E9-424048F10BBE}" srcOrd="0" destOrd="0" presId="urn:microsoft.com/office/officeart/2005/8/layout/vList2"/>
    <dgm:cxn modelId="{4DEB89D2-D5A7-49C9-B32D-260E3BE735A4}" srcId="{4B2B0A7E-5016-4133-BCB7-43C9D1053753}" destId="{569D3081-FD6D-47C0-AB56-CDFBB78D2E38}" srcOrd="0" destOrd="0" parTransId="{5ED8AA56-CC11-46AA-9DCC-A4552380BDD0}" sibTransId="{A3C17D67-90D7-4410-8EE9-7EAD9484919C}"/>
    <dgm:cxn modelId="{2D163C19-7C19-4608-BBB1-2BCC38678FDF}" type="presOf" srcId="{569D3081-FD6D-47C0-AB56-CDFBB78D2E38}" destId="{EE49E72D-9742-4399-A2F6-E48BE6FD28CD}" srcOrd="0" destOrd="0" presId="urn:microsoft.com/office/officeart/2005/8/layout/vList2"/>
    <dgm:cxn modelId="{145E8C72-0052-4D57-961B-0F514F487E03}" type="presParOf" srcId="{F943A4AE-899C-4529-A5E9-424048F10BBE}" destId="{EE49E72D-9742-4399-A2F6-E48BE6FD28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8B3C48-8027-40D2-9AF9-DF1AE98C554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AA229CCC-9491-46BD-AF68-142120BE4F3B}">
      <dgm:prSet/>
      <dgm:spPr/>
      <dgm:t>
        <a:bodyPr/>
        <a:lstStyle/>
        <a:p>
          <a:pPr algn="ctr" rtl="0"/>
          <a:r>
            <a:rPr lang="nl-NL" dirty="0" smtClean="0"/>
            <a:t>Gezond bloedvat: gladde wand</a:t>
          </a:r>
          <a:endParaRPr lang="nl-NL" dirty="0"/>
        </a:p>
      </dgm:t>
    </dgm:pt>
    <dgm:pt modelId="{EA286950-B29E-4165-BF66-1D49147195B5}" type="parTrans" cxnId="{B1DE3424-06F6-4ADF-81B9-1136E04DF85C}">
      <dgm:prSet/>
      <dgm:spPr/>
      <dgm:t>
        <a:bodyPr/>
        <a:lstStyle/>
        <a:p>
          <a:pPr algn="ctr"/>
          <a:endParaRPr lang="nl-NL"/>
        </a:p>
      </dgm:t>
    </dgm:pt>
    <dgm:pt modelId="{58143C9E-83C6-4B7C-AFC0-EF0E5B1C8747}" type="sibTrans" cxnId="{B1DE3424-06F6-4ADF-81B9-1136E04DF85C}">
      <dgm:prSet/>
      <dgm:spPr/>
      <dgm:t>
        <a:bodyPr/>
        <a:lstStyle/>
        <a:p>
          <a:pPr algn="ctr"/>
          <a:endParaRPr lang="nl-NL"/>
        </a:p>
      </dgm:t>
    </dgm:pt>
    <dgm:pt modelId="{E4E08AED-5F72-4733-B261-7E64C7087892}">
      <dgm:prSet/>
      <dgm:spPr/>
      <dgm:t>
        <a:bodyPr/>
        <a:lstStyle/>
        <a:p>
          <a:pPr algn="ctr" rtl="0"/>
          <a:r>
            <a:rPr lang="nl-NL" dirty="0" smtClean="0"/>
            <a:t>Afzetting cholesterol in bloedvaten: ruw</a:t>
          </a:r>
          <a:endParaRPr lang="nl-NL" dirty="0"/>
        </a:p>
      </dgm:t>
    </dgm:pt>
    <dgm:pt modelId="{D545D503-3AE4-4D6F-834E-88C7EAA56059}" type="parTrans" cxnId="{104BBB39-2E7D-4F11-917A-1FF671ABCF60}">
      <dgm:prSet/>
      <dgm:spPr/>
      <dgm:t>
        <a:bodyPr/>
        <a:lstStyle/>
        <a:p>
          <a:pPr algn="ctr"/>
          <a:endParaRPr lang="nl-NL"/>
        </a:p>
      </dgm:t>
    </dgm:pt>
    <dgm:pt modelId="{D5BD185F-196D-4081-B87D-309A0C39AD2D}" type="sibTrans" cxnId="{104BBB39-2E7D-4F11-917A-1FF671ABCF60}">
      <dgm:prSet/>
      <dgm:spPr/>
      <dgm:t>
        <a:bodyPr/>
        <a:lstStyle/>
        <a:p>
          <a:pPr algn="ctr"/>
          <a:endParaRPr lang="nl-NL"/>
        </a:p>
      </dgm:t>
    </dgm:pt>
    <dgm:pt modelId="{1776C5F8-9A04-416E-BA0A-82AB86EBBE6E}">
      <dgm:prSet/>
      <dgm:spPr/>
      <dgm:t>
        <a:bodyPr/>
        <a:lstStyle/>
        <a:p>
          <a:pPr algn="ctr" rtl="0"/>
          <a:r>
            <a:rPr lang="nl-NL" smtClean="0"/>
            <a:t>Veel cholesterol: afzetting wordt dikker</a:t>
          </a:r>
          <a:endParaRPr lang="nl-NL"/>
        </a:p>
      </dgm:t>
    </dgm:pt>
    <dgm:pt modelId="{B1C73032-629E-4093-B035-5B9679991764}" type="parTrans" cxnId="{9B89E76B-5AEC-4A12-B3CF-2776ECD9EC48}">
      <dgm:prSet/>
      <dgm:spPr/>
      <dgm:t>
        <a:bodyPr/>
        <a:lstStyle/>
        <a:p>
          <a:pPr algn="ctr"/>
          <a:endParaRPr lang="nl-NL"/>
        </a:p>
      </dgm:t>
    </dgm:pt>
    <dgm:pt modelId="{538889B8-D436-4795-8066-1DC614957016}" type="sibTrans" cxnId="{9B89E76B-5AEC-4A12-B3CF-2776ECD9EC48}">
      <dgm:prSet/>
      <dgm:spPr/>
      <dgm:t>
        <a:bodyPr/>
        <a:lstStyle/>
        <a:p>
          <a:pPr algn="ctr"/>
          <a:endParaRPr lang="nl-NL"/>
        </a:p>
      </dgm:t>
    </dgm:pt>
    <dgm:pt modelId="{B4A45C3D-A8E0-4D5B-B3D0-F612200B3185}">
      <dgm:prSet/>
      <dgm:spPr/>
      <dgm:t>
        <a:bodyPr/>
        <a:lstStyle/>
        <a:p>
          <a:pPr algn="ctr" rtl="0"/>
          <a:r>
            <a:rPr lang="nl-NL" dirty="0" smtClean="0"/>
            <a:t>Kalkafzetting: aderverkalking </a:t>
          </a:r>
          <a:endParaRPr lang="nl-NL" dirty="0"/>
        </a:p>
      </dgm:t>
    </dgm:pt>
    <dgm:pt modelId="{66FF039A-3955-4264-9BDB-E86273984210}" type="parTrans" cxnId="{91BBA1B9-3137-4B0B-9E4E-4071047C1B44}">
      <dgm:prSet/>
      <dgm:spPr/>
      <dgm:t>
        <a:bodyPr/>
        <a:lstStyle/>
        <a:p>
          <a:pPr algn="ctr"/>
          <a:endParaRPr lang="nl-NL"/>
        </a:p>
      </dgm:t>
    </dgm:pt>
    <dgm:pt modelId="{41777C9A-17DD-4569-9793-08C1664419FC}" type="sibTrans" cxnId="{91BBA1B9-3137-4B0B-9E4E-4071047C1B44}">
      <dgm:prSet/>
      <dgm:spPr/>
      <dgm:t>
        <a:bodyPr/>
        <a:lstStyle/>
        <a:p>
          <a:pPr algn="ctr"/>
          <a:endParaRPr lang="nl-NL"/>
        </a:p>
      </dgm:t>
    </dgm:pt>
    <dgm:pt modelId="{2C15142C-F4A4-45E3-A23E-8CFCA670DB04}">
      <dgm:prSet/>
      <dgm:spPr/>
      <dgm:t>
        <a:bodyPr/>
        <a:lstStyle/>
        <a:p>
          <a:pPr algn="ctr" rtl="0"/>
          <a:r>
            <a:rPr lang="nl-NL" dirty="0" smtClean="0"/>
            <a:t>Vernauwing </a:t>
          </a:r>
          <a:r>
            <a:rPr lang="nl-NL" dirty="0" smtClean="0">
              <a:sym typeface="Wingdings" panose="05000000000000000000" pitchFamily="2" charset="2"/>
            </a:rPr>
            <a:t></a:t>
          </a:r>
          <a:r>
            <a:rPr lang="nl-NL" dirty="0" smtClean="0"/>
            <a:t> hogere bloeddruk</a:t>
          </a:r>
          <a:endParaRPr lang="nl-NL" dirty="0"/>
        </a:p>
      </dgm:t>
    </dgm:pt>
    <dgm:pt modelId="{9E8CB52D-FBCD-416D-AD44-4B8134E03416}" type="parTrans" cxnId="{70B2E215-11C6-4454-B4D4-AA7DA49CED7E}">
      <dgm:prSet/>
      <dgm:spPr/>
      <dgm:t>
        <a:bodyPr/>
        <a:lstStyle/>
        <a:p>
          <a:endParaRPr lang="nl-NL"/>
        </a:p>
      </dgm:t>
    </dgm:pt>
    <dgm:pt modelId="{F13A936A-23F8-4263-BE7E-94ADDC249257}" type="sibTrans" cxnId="{70B2E215-11C6-4454-B4D4-AA7DA49CED7E}">
      <dgm:prSet/>
      <dgm:spPr/>
      <dgm:t>
        <a:bodyPr/>
        <a:lstStyle/>
        <a:p>
          <a:endParaRPr lang="nl-NL"/>
        </a:p>
      </dgm:t>
    </dgm:pt>
    <dgm:pt modelId="{D5BD0667-B01D-4F75-BB79-197282E41540}">
      <dgm:prSet/>
      <dgm:spPr/>
      <dgm:t>
        <a:bodyPr/>
        <a:lstStyle/>
        <a:p>
          <a:pPr algn="ctr" rtl="0"/>
          <a:r>
            <a:rPr lang="nl-NL" dirty="0" smtClean="0"/>
            <a:t>Kransslagader </a:t>
          </a:r>
          <a:r>
            <a:rPr lang="nl-NL" dirty="0" smtClean="0">
              <a:sym typeface="Wingdings" panose="05000000000000000000" pitchFamily="2" charset="2"/>
            </a:rPr>
            <a:t></a:t>
          </a:r>
          <a:r>
            <a:rPr lang="nl-NL" dirty="0" smtClean="0"/>
            <a:t> hartinfarct</a:t>
          </a:r>
          <a:endParaRPr lang="nl-NL" dirty="0"/>
        </a:p>
      </dgm:t>
    </dgm:pt>
    <dgm:pt modelId="{AD7F51D1-CF42-474F-B63E-7D1194A9CE13}" type="parTrans" cxnId="{D114EC48-979E-4B63-9DA7-E0ED41F58932}">
      <dgm:prSet/>
      <dgm:spPr/>
      <dgm:t>
        <a:bodyPr/>
        <a:lstStyle/>
        <a:p>
          <a:endParaRPr lang="nl-NL"/>
        </a:p>
      </dgm:t>
    </dgm:pt>
    <dgm:pt modelId="{F8F7839B-4A6E-49A3-B9FC-BB1C18774802}" type="sibTrans" cxnId="{D114EC48-979E-4B63-9DA7-E0ED41F58932}">
      <dgm:prSet/>
      <dgm:spPr/>
      <dgm:t>
        <a:bodyPr/>
        <a:lstStyle/>
        <a:p>
          <a:endParaRPr lang="nl-NL"/>
        </a:p>
      </dgm:t>
    </dgm:pt>
    <dgm:pt modelId="{95BABD49-BA80-42BF-AB9E-3BD12B973382}">
      <dgm:prSet/>
      <dgm:spPr/>
      <dgm:t>
        <a:bodyPr/>
        <a:lstStyle/>
        <a:p>
          <a:pPr algn="ctr" rtl="0"/>
          <a:r>
            <a:rPr lang="nl-NL" dirty="0" smtClean="0"/>
            <a:t>Hersenslagader </a:t>
          </a:r>
          <a:r>
            <a:rPr lang="nl-NL" dirty="0" smtClean="0">
              <a:sym typeface="Wingdings" panose="05000000000000000000" pitchFamily="2" charset="2"/>
            </a:rPr>
            <a:t></a:t>
          </a:r>
          <a:r>
            <a:rPr lang="nl-NL" dirty="0" smtClean="0"/>
            <a:t> herseninfarct</a:t>
          </a:r>
          <a:endParaRPr lang="nl-NL" dirty="0"/>
        </a:p>
      </dgm:t>
    </dgm:pt>
    <dgm:pt modelId="{9A459895-2C17-43A9-929B-3F14BE4C44D7}" type="parTrans" cxnId="{D6C9EB5A-466A-492A-859D-4D6BA86AF2BB}">
      <dgm:prSet/>
      <dgm:spPr/>
      <dgm:t>
        <a:bodyPr/>
        <a:lstStyle/>
        <a:p>
          <a:endParaRPr lang="nl-NL"/>
        </a:p>
      </dgm:t>
    </dgm:pt>
    <dgm:pt modelId="{45D2AC1D-C6E2-40BB-8C5E-D1FE59E3A567}" type="sibTrans" cxnId="{D6C9EB5A-466A-492A-859D-4D6BA86AF2BB}">
      <dgm:prSet/>
      <dgm:spPr/>
      <dgm:t>
        <a:bodyPr/>
        <a:lstStyle/>
        <a:p>
          <a:endParaRPr lang="nl-NL"/>
        </a:p>
      </dgm:t>
    </dgm:pt>
    <dgm:pt modelId="{469872BB-406A-49A8-ACF9-BBF1255F1255}" type="pres">
      <dgm:prSet presAssocID="{238B3C48-8027-40D2-9AF9-DF1AE98C554F}" presName="linear" presStyleCnt="0">
        <dgm:presLayoutVars>
          <dgm:animLvl val="lvl"/>
          <dgm:resizeHandles val="exact"/>
        </dgm:presLayoutVars>
      </dgm:prSet>
      <dgm:spPr/>
    </dgm:pt>
    <dgm:pt modelId="{998EF6EC-8E77-425F-8F92-8EFC008AEF48}" type="pres">
      <dgm:prSet presAssocID="{AA229CCC-9491-46BD-AF68-142120BE4F3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2E8A7FD-BF4E-4ADA-82E5-C1BD97030AFD}" type="pres">
      <dgm:prSet presAssocID="{58143C9E-83C6-4B7C-AFC0-EF0E5B1C8747}" presName="spacer" presStyleCnt="0"/>
      <dgm:spPr/>
    </dgm:pt>
    <dgm:pt modelId="{C11A47E5-F431-474B-8C0A-B880A9759DB5}" type="pres">
      <dgm:prSet presAssocID="{E4E08AED-5F72-4733-B261-7E64C708789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3D2BC0D-F434-4029-B06B-9B841D0FBC5D}" type="pres">
      <dgm:prSet presAssocID="{D5BD185F-196D-4081-B87D-309A0C39AD2D}" presName="spacer" presStyleCnt="0"/>
      <dgm:spPr/>
    </dgm:pt>
    <dgm:pt modelId="{F8AFEEC6-D17C-492D-ADE5-4C246A14A513}" type="pres">
      <dgm:prSet presAssocID="{1776C5F8-9A04-416E-BA0A-82AB86EBBE6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73F6C96-6DDF-4551-9900-DB42FE40460A}" type="pres">
      <dgm:prSet presAssocID="{538889B8-D436-4795-8066-1DC614957016}" presName="spacer" presStyleCnt="0"/>
      <dgm:spPr/>
    </dgm:pt>
    <dgm:pt modelId="{086A790E-D08D-47CF-9EA6-710DA4BBD83E}" type="pres">
      <dgm:prSet presAssocID="{B4A45C3D-A8E0-4D5B-B3D0-F612200B318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8DECB3-1EF7-4B7E-A4D1-F01DDD9D4E2E}" type="pres">
      <dgm:prSet presAssocID="{41777C9A-17DD-4569-9793-08C1664419FC}" presName="spacer" presStyleCnt="0"/>
      <dgm:spPr/>
    </dgm:pt>
    <dgm:pt modelId="{79CBE296-B774-47A2-ADC2-3414623F4B21}" type="pres">
      <dgm:prSet presAssocID="{2C15142C-F4A4-45E3-A23E-8CFCA670DB0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B03DBD-10B8-4D6E-A8DB-84D4EA0670B3}" type="pres">
      <dgm:prSet presAssocID="{F13A936A-23F8-4263-BE7E-94ADDC249257}" presName="spacer" presStyleCnt="0"/>
      <dgm:spPr/>
    </dgm:pt>
    <dgm:pt modelId="{C5AD5981-7DC8-4E29-B60B-798C2E6D5513}" type="pres">
      <dgm:prSet presAssocID="{D5BD0667-B01D-4F75-BB79-197282E4154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2024D2-1C82-4312-A0CE-583C3B9C5AC2}" type="pres">
      <dgm:prSet presAssocID="{F8F7839B-4A6E-49A3-B9FC-BB1C18774802}" presName="spacer" presStyleCnt="0"/>
      <dgm:spPr/>
    </dgm:pt>
    <dgm:pt modelId="{0A177E04-FEFB-4F97-9150-D0B6E3D1EB59}" type="pres">
      <dgm:prSet presAssocID="{95BABD49-BA80-42BF-AB9E-3BD12B97338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B6B542-FBFB-4027-99CC-7AD36EF19ACF}" type="presOf" srcId="{E4E08AED-5F72-4733-B261-7E64C7087892}" destId="{C11A47E5-F431-474B-8C0A-B880A9759DB5}" srcOrd="0" destOrd="0" presId="urn:microsoft.com/office/officeart/2005/8/layout/vList2"/>
    <dgm:cxn modelId="{D6C9EB5A-466A-492A-859D-4D6BA86AF2BB}" srcId="{238B3C48-8027-40D2-9AF9-DF1AE98C554F}" destId="{95BABD49-BA80-42BF-AB9E-3BD12B973382}" srcOrd="6" destOrd="0" parTransId="{9A459895-2C17-43A9-929B-3F14BE4C44D7}" sibTransId="{45D2AC1D-C6E2-40BB-8C5E-D1FE59E3A567}"/>
    <dgm:cxn modelId="{1242B84F-1E87-4621-8FC3-B2BCB095E147}" type="presOf" srcId="{B4A45C3D-A8E0-4D5B-B3D0-F612200B3185}" destId="{086A790E-D08D-47CF-9EA6-710DA4BBD83E}" srcOrd="0" destOrd="0" presId="urn:microsoft.com/office/officeart/2005/8/layout/vList2"/>
    <dgm:cxn modelId="{CB4BBA41-CABB-4624-9148-2DC64364D498}" type="presOf" srcId="{1776C5F8-9A04-416E-BA0A-82AB86EBBE6E}" destId="{F8AFEEC6-D17C-492D-ADE5-4C246A14A513}" srcOrd="0" destOrd="0" presId="urn:microsoft.com/office/officeart/2005/8/layout/vList2"/>
    <dgm:cxn modelId="{5AF72066-9FB3-479F-A1F7-8A451B6DB783}" type="presOf" srcId="{AA229CCC-9491-46BD-AF68-142120BE4F3B}" destId="{998EF6EC-8E77-425F-8F92-8EFC008AEF48}" srcOrd="0" destOrd="0" presId="urn:microsoft.com/office/officeart/2005/8/layout/vList2"/>
    <dgm:cxn modelId="{B1DE3424-06F6-4ADF-81B9-1136E04DF85C}" srcId="{238B3C48-8027-40D2-9AF9-DF1AE98C554F}" destId="{AA229CCC-9491-46BD-AF68-142120BE4F3B}" srcOrd="0" destOrd="0" parTransId="{EA286950-B29E-4165-BF66-1D49147195B5}" sibTransId="{58143C9E-83C6-4B7C-AFC0-EF0E5B1C8747}"/>
    <dgm:cxn modelId="{91BBA1B9-3137-4B0B-9E4E-4071047C1B44}" srcId="{238B3C48-8027-40D2-9AF9-DF1AE98C554F}" destId="{B4A45C3D-A8E0-4D5B-B3D0-F612200B3185}" srcOrd="3" destOrd="0" parTransId="{66FF039A-3955-4264-9BDB-E86273984210}" sibTransId="{41777C9A-17DD-4569-9793-08C1664419FC}"/>
    <dgm:cxn modelId="{80C0DC17-5839-48F6-902D-D307403383FA}" type="presOf" srcId="{95BABD49-BA80-42BF-AB9E-3BD12B973382}" destId="{0A177E04-FEFB-4F97-9150-D0B6E3D1EB59}" srcOrd="0" destOrd="0" presId="urn:microsoft.com/office/officeart/2005/8/layout/vList2"/>
    <dgm:cxn modelId="{2DEAAF0E-2579-489E-BECF-989479060E8E}" type="presOf" srcId="{D5BD0667-B01D-4F75-BB79-197282E41540}" destId="{C5AD5981-7DC8-4E29-B60B-798C2E6D5513}" srcOrd="0" destOrd="0" presId="urn:microsoft.com/office/officeart/2005/8/layout/vList2"/>
    <dgm:cxn modelId="{104BBB39-2E7D-4F11-917A-1FF671ABCF60}" srcId="{238B3C48-8027-40D2-9AF9-DF1AE98C554F}" destId="{E4E08AED-5F72-4733-B261-7E64C7087892}" srcOrd="1" destOrd="0" parTransId="{D545D503-3AE4-4D6F-834E-88C7EAA56059}" sibTransId="{D5BD185F-196D-4081-B87D-309A0C39AD2D}"/>
    <dgm:cxn modelId="{A41EAA8D-D61C-48E4-B118-CCA9F55ED147}" type="presOf" srcId="{238B3C48-8027-40D2-9AF9-DF1AE98C554F}" destId="{469872BB-406A-49A8-ACF9-BBF1255F1255}" srcOrd="0" destOrd="0" presId="urn:microsoft.com/office/officeart/2005/8/layout/vList2"/>
    <dgm:cxn modelId="{9B89E76B-5AEC-4A12-B3CF-2776ECD9EC48}" srcId="{238B3C48-8027-40D2-9AF9-DF1AE98C554F}" destId="{1776C5F8-9A04-416E-BA0A-82AB86EBBE6E}" srcOrd="2" destOrd="0" parTransId="{B1C73032-629E-4093-B035-5B9679991764}" sibTransId="{538889B8-D436-4795-8066-1DC614957016}"/>
    <dgm:cxn modelId="{D114EC48-979E-4B63-9DA7-E0ED41F58932}" srcId="{238B3C48-8027-40D2-9AF9-DF1AE98C554F}" destId="{D5BD0667-B01D-4F75-BB79-197282E41540}" srcOrd="5" destOrd="0" parTransId="{AD7F51D1-CF42-474F-B63E-7D1194A9CE13}" sibTransId="{F8F7839B-4A6E-49A3-B9FC-BB1C18774802}"/>
    <dgm:cxn modelId="{70B2E215-11C6-4454-B4D4-AA7DA49CED7E}" srcId="{238B3C48-8027-40D2-9AF9-DF1AE98C554F}" destId="{2C15142C-F4A4-45E3-A23E-8CFCA670DB04}" srcOrd="4" destOrd="0" parTransId="{9E8CB52D-FBCD-416D-AD44-4B8134E03416}" sibTransId="{F13A936A-23F8-4263-BE7E-94ADDC249257}"/>
    <dgm:cxn modelId="{A011D555-2F3A-4739-9AEC-1E79E94EFBAA}" type="presOf" srcId="{2C15142C-F4A4-45E3-A23E-8CFCA670DB04}" destId="{79CBE296-B774-47A2-ADC2-3414623F4B21}" srcOrd="0" destOrd="0" presId="urn:microsoft.com/office/officeart/2005/8/layout/vList2"/>
    <dgm:cxn modelId="{4D3F993E-AD85-4A50-8E76-6E3F02BF0893}" type="presParOf" srcId="{469872BB-406A-49A8-ACF9-BBF1255F1255}" destId="{998EF6EC-8E77-425F-8F92-8EFC008AEF48}" srcOrd="0" destOrd="0" presId="urn:microsoft.com/office/officeart/2005/8/layout/vList2"/>
    <dgm:cxn modelId="{DF2A0C05-D995-43E8-BA5D-1A2EDD4D0BDA}" type="presParOf" srcId="{469872BB-406A-49A8-ACF9-BBF1255F1255}" destId="{C2E8A7FD-BF4E-4ADA-82E5-C1BD97030AFD}" srcOrd="1" destOrd="0" presId="urn:microsoft.com/office/officeart/2005/8/layout/vList2"/>
    <dgm:cxn modelId="{607793C8-CEE5-4504-BCCB-EEFC725F2402}" type="presParOf" srcId="{469872BB-406A-49A8-ACF9-BBF1255F1255}" destId="{C11A47E5-F431-474B-8C0A-B880A9759DB5}" srcOrd="2" destOrd="0" presId="urn:microsoft.com/office/officeart/2005/8/layout/vList2"/>
    <dgm:cxn modelId="{50EFDDDC-E907-49C6-A2B1-EB1D120BDA44}" type="presParOf" srcId="{469872BB-406A-49A8-ACF9-BBF1255F1255}" destId="{93D2BC0D-F434-4029-B06B-9B841D0FBC5D}" srcOrd="3" destOrd="0" presId="urn:microsoft.com/office/officeart/2005/8/layout/vList2"/>
    <dgm:cxn modelId="{AA001BFD-0FD5-4E08-A335-BB7DBA788A3C}" type="presParOf" srcId="{469872BB-406A-49A8-ACF9-BBF1255F1255}" destId="{F8AFEEC6-D17C-492D-ADE5-4C246A14A513}" srcOrd="4" destOrd="0" presId="urn:microsoft.com/office/officeart/2005/8/layout/vList2"/>
    <dgm:cxn modelId="{9CCD9F45-2BB3-46B9-B51C-C2DCCEE8F86A}" type="presParOf" srcId="{469872BB-406A-49A8-ACF9-BBF1255F1255}" destId="{473F6C96-6DDF-4551-9900-DB42FE40460A}" srcOrd="5" destOrd="0" presId="urn:microsoft.com/office/officeart/2005/8/layout/vList2"/>
    <dgm:cxn modelId="{DC4F6A6A-AE1E-4C17-B0FF-412E73B16249}" type="presParOf" srcId="{469872BB-406A-49A8-ACF9-BBF1255F1255}" destId="{086A790E-D08D-47CF-9EA6-710DA4BBD83E}" srcOrd="6" destOrd="0" presId="urn:microsoft.com/office/officeart/2005/8/layout/vList2"/>
    <dgm:cxn modelId="{0E9E84E2-42F2-4EE5-BBD7-3EEB7A7D7E93}" type="presParOf" srcId="{469872BB-406A-49A8-ACF9-BBF1255F1255}" destId="{1E8DECB3-1EF7-4B7E-A4D1-F01DDD9D4E2E}" srcOrd="7" destOrd="0" presId="urn:microsoft.com/office/officeart/2005/8/layout/vList2"/>
    <dgm:cxn modelId="{40197A3D-A326-497E-8942-D28CB0E8F322}" type="presParOf" srcId="{469872BB-406A-49A8-ACF9-BBF1255F1255}" destId="{79CBE296-B774-47A2-ADC2-3414623F4B21}" srcOrd="8" destOrd="0" presId="urn:microsoft.com/office/officeart/2005/8/layout/vList2"/>
    <dgm:cxn modelId="{CE57F8DA-2198-4CCD-B44C-6372C0383D47}" type="presParOf" srcId="{469872BB-406A-49A8-ACF9-BBF1255F1255}" destId="{F4B03DBD-10B8-4D6E-A8DB-84D4EA0670B3}" srcOrd="9" destOrd="0" presId="urn:microsoft.com/office/officeart/2005/8/layout/vList2"/>
    <dgm:cxn modelId="{568B4982-A387-4DE3-9742-1DB4DC14B85A}" type="presParOf" srcId="{469872BB-406A-49A8-ACF9-BBF1255F1255}" destId="{C5AD5981-7DC8-4E29-B60B-798C2E6D5513}" srcOrd="10" destOrd="0" presId="urn:microsoft.com/office/officeart/2005/8/layout/vList2"/>
    <dgm:cxn modelId="{22E9F019-125F-4F21-A0D6-066131084FD1}" type="presParOf" srcId="{469872BB-406A-49A8-ACF9-BBF1255F1255}" destId="{5F2024D2-1C82-4312-A0CE-583C3B9C5AC2}" srcOrd="11" destOrd="0" presId="urn:microsoft.com/office/officeart/2005/8/layout/vList2"/>
    <dgm:cxn modelId="{5F3702E7-9B29-42F9-9C65-88013AC4371B}" type="presParOf" srcId="{469872BB-406A-49A8-ACF9-BBF1255F1255}" destId="{0A177E04-FEFB-4F97-9150-D0B6E3D1EB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CB0777-1FFB-4AA1-B17F-7227B7F02C4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7593B0E-AA61-4CC2-A790-A52859E3E8CD}">
      <dgm:prSet/>
      <dgm:spPr/>
      <dgm:t>
        <a:bodyPr/>
        <a:lstStyle/>
        <a:p>
          <a:pPr algn="ctr" rtl="0"/>
          <a:r>
            <a:rPr lang="nl-NL" smtClean="0"/>
            <a:t>Hartinfarct</a:t>
          </a:r>
          <a:endParaRPr lang="nl-NL"/>
        </a:p>
      </dgm:t>
    </dgm:pt>
    <dgm:pt modelId="{8A603C5F-FA51-4576-97F7-AFE08B320D5F}" type="parTrans" cxnId="{B087D209-F2D7-4165-8ABB-DFB2E7C6EDEF}">
      <dgm:prSet/>
      <dgm:spPr/>
      <dgm:t>
        <a:bodyPr/>
        <a:lstStyle/>
        <a:p>
          <a:endParaRPr lang="nl-NL"/>
        </a:p>
      </dgm:t>
    </dgm:pt>
    <dgm:pt modelId="{0BEC9370-5E1C-4E4E-B714-E3C1E3947DF6}" type="sibTrans" cxnId="{B087D209-F2D7-4165-8ABB-DFB2E7C6EDEF}">
      <dgm:prSet/>
      <dgm:spPr/>
      <dgm:t>
        <a:bodyPr/>
        <a:lstStyle/>
        <a:p>
          <a:endParaRPr lang="nl-NL"/>
        </a:p>
      </dgm:t>
    </dgm:pt>
    <dgm:pt modelId="{A98A68A8-504D-40A1-85C1-AA6F5612696A}" type="pres">
      <dgm:prSet presAssocID="{05CB0777-1FFB-4AA1-B17F-7227B7F02C40}" presName="linear" presStyleCnt="0">
        <dgm:presLayoutVars>
          <dgm:animLvl val="lvl"/>
          <dgm:resizeHandles val="exact"/>
        </dgm:presLayoutVars>
      </dgm:prSet>
      <dgm:spPr/>
    </dgm:pt>
    <dgm:pt modelId="{B102DA2A-6878-4581-AF00-71C96BB96CBA}" type="pres">
      <dgm:prSet presAssocID="{D7593B0E-AA61-4CC2-A790-A52859E3E8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087D209-F2D7-4165-8ABB-DFB2E7C6EDEF}" srcId="{05CB0777-1FFB-4AA1-B17F-7227B7F02C40}" destId="{D7593B0E-AA61-4CC2-A790-A52859E3E8CD}" srcOrd="0" destOrd="0" parTransId="{8A603C5F-FA51-4576-97F7-AFE08B320D5F}" sibTransId="{0BEC9370-5E1C-4E4E-B714-E3C1E3947DF6}"/>
    <dgm:cxn modelId="{78D6FCF4-7365-4F15-899C-0BB705F6D9EA}" type="presOf" srcId="{05CB0777-1FFB-4AA1-B17F-7227B7F02C40}" destId="{A98A68A8-504D-40A1-85C1-AA6F5612696A}" srcOrd="0" destOrd="0" presId="urn:microsoft.com/office/officeart/2005/8/layout/vList2"/>
    <dgm:cxn modelId="{88B6FFE9-C474-4383-8E92-FFA14B9459CC}" type="presOf" srcId="{D7593B0E-AA61-4CC2-A790-A52859E3E8CD}" destId="{B102DA2A-6878-4581-AF00-71C96BB96CBA}" srcOrd="0" destOrd="0" presId="urn:microsoft.com/office/officeart/2005/8/layout/vList2"/>
    <dgm:cxn modelId="{FD042205-F7C8-4AA9-BBBE-77AD6856E0B1}" type="presParOf" srcId="{A98A68A8-504D-40A1-85C1-AA6F5612696A}" destId="{B102DA2A-6878-4581-AF00-71C96BB96C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0BBA19-F110-43B9-BA0A-B1AE25344B2E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4CB2781-548D-4377-89CA-F78E11937C03}">
      <dgm:prSet/>
      <dgm:spPr/>
      <dgm:t>
        <a:bodyPr/>
        <a:lstStyle/>
        <a:p>
          <a:pPr rtl="0"/>
          <a:r>
            <a:rPr lang="nl-NL" dirty="0" smtClean="0"/>
            <a:t>Kransslagader vernauwt</a:t>
          </a:r>
          <a:endParaRPr lang="nl-NL" dirty="0"/>
        </a:p>
      </dgm:t>
    </dgm:pt>
    <dgm:pt modelId="{B174015C-F1A0-456D-B9ED-5E633F32F87A}" type="parTrans" cxnId="{867BBC11-F8A8-40F6-8699-123F4843BB3A}">
      <dgm:prSet/>
      <dgm:spPr/>
      <dgm:t>
        <a:bodyPr/>
        <a:lstStyle/>
        <a:p>
          <a:endParaRPr lang="nl-NL"/>
        </a:p>
      </dgm:t>
    </dgm:pt>
    <dgm:pt modelId="{0E0351E5-C04D-48C1-BFFD-3A52D1DFE52E}" type="sibTrans" cxnId="{867BBC11-F8A8-40F6-8699-123F4843BB3A}">
      <dgm:prSet/>
      <dgm:spPr/>
      <dgm:t>
        <a:bodyPr/>
        <a:lstStyle/>
        <a:p>
          <a:endParaRPr lang="nl-NL"/>
        </a:p>
      </dgm:t>
    </dgm:pt>
    <dgm:pt modelId="{A2808FD5-8B74-4F42-8151-5742A32848DF}">
      <dgm:prSet/>
      <dgm:spPr/>
      <dgm:t>
        <a:bodyPr/>
        <a:lstStyle/>
        <a:p>
          <a:pPr rtl="0"/>
          <a:r>
            <a:rPr lang="nl-NL" dirty="0" smtClean="0"/>
            <a:t>Deel hartspier geen O</a:t>
          </a:r>
          <a:r>
            <a:rPr lang="nl-NL" baseline="-25000" dirty="0" smtClean="0"/>
            <a:t>2</a:t>
          </a:r>
          <a:endParaRPr lang="nl-NL" dirty="0"/>
        </a:p>
      </dgm:t>
    </dgm:pt>
    <dgm:pt modelId="{85DB9322-26E1-4B7C-B60E-C0476E467D20}" type="parTrans" cxnId="{CB61BF7A-2A57-4D20-8896-48A33315C768}">
      <dgm:prSet/>
      <dgm:spPr/>
      <dgm:t>
        <a:bodyPr/>
        <a:lstStyle/>
        <a:p>
          <a:endParaRPr lang="nl-NL"/>
        </a:p>
      </dgm:t>
    </dgm:pt>
    <dgm:pt modelId="{87993CC4-70CE-48CC-A649-0A1C54B94645}" type="sibTrans" cxnId="{CB61BF7A-2A57-4D20-8896-48A33315C768}">
      <dgm:prSet/>
      <dgm:spPr/>
      <dgm:t>
        <a:bodyPr/>
        <a:lstStyle/>
        <a:p>
          <a:endParaRPr lang="nl-NL"/>
        </a:p>
      </dgm:t>
    </dgm:pt>
    <dgm:pt modelId="{EE1280E4-4587-482C-A439-9E5B449CFFA2}">
      <dgm:prSet/>
      <dgm:spPr/>
      <dgm:t>
        <a:bodyPr/>
        <a:lstStyle/>
        <a:p>
          <a:pPr rtl="0"/>
          <a:r>
            <a:rPr lang="nl-NL" dirty="0" smtClean="0"/>
            <a:t>Ook geen glucose</a:t>
          </a:r>
          <a:endParaRPr lang="nl-NL" dirty="0"/>
        </a:p>
      </dgm:t>
    </dgm:pt>
    <dgm:pt modelId="{EC8C4DDD-664D-4B64-87E4-AF3F08ABEC29}" type="parTrans" cxnId="{BDD78250-5D0F-4B60-AD00-7A90A04D55B0}">
      <dgm:prSet/>
      <dgm:spPr/>
      <dgm:t>
        <a:bodyPr/>
        <a:lstStyle/>
        <a:p>
          <a:endParaRPr lang="nl-NL"/>
        </a:p>
      </dgm:t>
    </dgm:pt>
    <dgm:pt modelId="{470DB418-56E5-4D15-A295-1245A2DF6C5A}" type="sibTrans" cxnId="{BDD78250-5D0F-4B60-AD00-7A90A04D55B0}">
      <dgm:prSet/>
      <dgm:spPr/>
      <dgm:t>
        <a:bodyPr/>
        <a:lstStyle/>
        <a:p>
          <a:endParaRPr lang="nl-NL"/>
        </a:p>
      </dgm:t>
    </dgm:pt>
    <dgm:pt modelId="{3D86CB06-CAD7-4878-84FC-D92E0D447658}">
      <dgm:prSet/>
      <dgm:spPr/>
      <dgm:t>
        <a:bodyPr/>
        <a:lstStyle/>
        <a:p>
          <a:pPr rtl="0"/>
          <a:r>
            <a:rPr lang="nl-NL" dirty="0" smtClean="0"/>
            <a:t>Deel hartspier sterft af</a:t>
          </a:r>
          <a:endParaRPr lang="nl-NL" dirty="0"/>
        </a:p>
      </dgm:t>
    </dgm:pt>
    <dgm:pt modelId="{9D5F4226-4DE6-47F5-B220-4AC43EFDBC4A}" type="parTrans" cxnId="{2E2077B9-E85E-4BEE-BE48-704065818122}">
      <dgm:prSet/>
      <dgm:spPr/>
      <dgm:t>
        <a:bodyPr/>
        <a:lstStyle/>
        <a:p>
          <a:endParaRPr lang="nl-NL"/>
        </a:p>
      </dgm:t>
    </dgm:pt>
    <dgm:pt modelId="{1EB8ECDF-5B62-4BD6-82D0-F11BF958B65A}" type="sibTrans" cxnId="{2E2077B9-E85E-4BEE-BE48-704065818122}">
      <dgm:prSet/>
      <dgm:spPr/>
      <dgm:t>
        <a:bodyPr/>
        <a:lstStyle/>
        <a:p>
          <a:endParaRPr lang="nl-NL"/>
        </a:p>
      </dgm:t>
    </dgm:pt>
    <dgm:pt modelId="{434C82FD-30AE-4468-AD70-717D63D81EEA}">
      <dgm:prSet/>
      <dgm:spPr/>
      <dgm:t>
        <a:bodyPr/>
        <a:lstStyle/>
        <a:p>
          <a:pPr rtl="0"/>
          <a:r>
            <a:rPr lang="nl-NL" dirty="0" smtClean="0"/>
            <a:t>Bypass: nieuwe bloedvaten</a:t>
          </a:r>
          <a:endParaRPr lang="nl-NL" dirty="0"/>
        </a:p>
      </dgm:t>
    </dgm:pt>
    <dgm:pt modelId="{85961874-D69C-4C5B-A437-0A9F8DB2E713}" type="parTrans" cxnId="{09C025E5-EF59-42B2-8551-3BF9D1BBA43E}">
      <dgm:prSet/>
      <dgm:spPr/>
      <dgm:t>
        <a:bodyPr/>
        <a:lstStyle/>
        <a:p>
          <a:endParaRPr lang="nl-NL"/>
        </a:p>
      </dgm:t>
    </dgm:pt>
    <dgm:pt modelId="{14E41DDF-7055-4FC3-A27E-92419E9A3529}" type="sibTrans" cxnId="{09C025E5-EF59-42B2-8551-3BF9D1BBA43E}">
      <dgm:prSet/>
      <dgm:spPr/>
      <dgm:t>
        <a:bodyPr/>
        <a:lstStyle/>
        <a:p>
          <a:endParaRPr lang="nl-NL"/>
        </a:p>
      </dgm:t>
    </dgm:pt>
    <dgm:pt modelId="{B82C798B-0430-497F-BB28-00EAD08A6D25}">
      <dgm:prSet/>
      <dgm:spPr/>
      <dgm:t>
        <a:bodyPr/>
        <a:lstStyle/>
        <a:p>
          <a:pPr rtl="0"/>
          <a:r>
            <a:rPr lang="nl-NL" dirty="0" smtClean="0"/>
            <a:t>Dotteren: verwijden oude bloedvaten</a:t>
          </a:r>
          <a:endParaRPr lang="nl-NL" dirty="0"/>
        </a:p>
      </dgm:t>
    </dgm:pt>
    <dgm:pt modelId="{8D6D71D4-126B-4A87-9C26-B17F9FD98F9D}" type="parTrans" cxnId="{A32F21CC-D49D-4340-8429-B65C7C54C9F4}">
      <dgm:prSet/>
      <dgm:spPr/>
      <dgm:t>
        <a:bodyPr/>
        <a:lstStyle/>
        <a:p>
          <a:endParaRPr lang="nl-NL"/>
        </a:p>
      </dgm:t>
    </dgm:pt>
    <dgm:pt modelId="{7F8445BE-469B-4E33-BBC7-6B55214168D7}" type="sibTrans" cxnId="{A32F21CC-D49D-4340-8429-B65C7C54C9F4}">
      <dgm:prSet/>
      <dgm:spPr/>
      <dgm:t>
        <a:bodyPr/>
        <a:lstStyle/>
        <a:p>
          <a:endParaRPr lang="nl-NL"/>
        </a:p>
      </dgm:t>
    </dgm:pt>
    <dgm:pt modelId="{7CF6AB81-B8A1-48BB-9140-3D440C8DD1B4}" type="pres">
      <dgm:prSet presAssocID="{D30BBA19-F110-43B9-BA0A-B1AE25344B2E}" presName="linear" presStyleCnt="0">
        <dgm:presLayoutVars>
          <dgm:animLvl val="lvl"/>
          <dgm:resizeHandles val="exact"/>
        </dgm:presLayoutVars>
      </dgm:prSet>
      <dgm:spPr/>
    </dgm:pt>
    <dgm:pt modelId="{EDD9A320-0EFE-442A-918F-897A0C392A5E}" type="pres">
      <dgm:prSet presAssocID="{C4CB2781-548D-4377-89CA-F78E11937C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4025550-448B-4E08-BA9A-66AA41528042}" type="pres">
      <dgm:prSet presAssocID="{0E0351E5-C04D-48C1-BFFD-3A52D1DFE52E}" presName="spacer" presStyleCnt="0"/>
      <dgm:spPr/>
    </dgm:pt>
    <dgm:pt modelId="{369188E1-6961-439E-8CFC-719045DC969F}" type="pres">
      <dgm:prSet presAssocID="{A2808FD5-8B74-4F42-8151-5742A32848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AD98687-E822-45FB-8566-2B314F04955B}" type="pres">
      <dgm:prSet presAssocID="{87993CC4-70CE-48CC-A649-0A1C54B94645}" presName="spacer" presStyleCnt="0"/>
      <dgm:spPr/>
    </dgm:pt>
    <dgm:pt modelId="{39A0691B-ECEC-44D0-87E5-AABE8F09AAC3}" type="pres">
      <dgm:prSet presAssocID="{EE1280E4-4587-482C-A439-9E5B449CFF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7283D5D-19DC-40C5-9AF9-CC31438BF3D3}" type="pres">
      <dgm:prSet presAssocID="{470DB418-56E5-4D15-A295-1245A2DF6C5A}" presName="spacer" presStyleCnt="0"/>
      <dgm:spPr/>
    </dgm:pt>
    <dgm:pt modelId="{5DECC138-1AFC-4251-9D52-E0876C87955F}" type="pres">
      <dgm:prSet presAssocID="{3D86CB06-CAD7-4878-84FC-D92E0D4476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6F8F7E5-0116-43C7-98CE-D1EFE2A9B461}" type="pres">
      <dgm:prSet presAssocID="{1EB8ECDF-5B62-4BD6-82D0-F11BF958B65A}" presName="spacer" presStyleCnt="0"/>
      <dgm:spPr/>
    </dgm:pt>
    <dgm:pt modelId="{69297071-A600-424C-A6E2-659CA0D732BF}" type="pres">
      <dgm:prSet presAssocID="{434C82FD-30AE-4468-AD70-717D63D81EE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7B7947B-CFDC-4CAD-889C-0D49A998E58C}" type="pres">
      <dgm:prSet presAssocID="{14E41DDF-7055-4FC3-A27E-92419E9A3529}" presName="spacer" presStyleCnt="0"/>
      <dgm:spPr/>
    </dgm:pt>
    <dgm:pt modelId="{F6D4BB33-F568-473D-97BE-C2FD55CEB30E}" type="pres">
      <dgm:prSet presAssocID="{B82C798B-0430-497F-BB28-00EAD08A6D2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5AE7895-7B2F-422C-BD32-57867FF7DF30}" type="presOf" srcId="{434C82FD-30AE-4468-AD70-717D63D81EEA}" destId="{69297071-A600-424C-A6E2-659CA0D732BF}" srcOrd="0" destOrd="0" presId="urn:microsoft.com/office/officeart/2005/8/layout/vList2"/>
    <dgm:cxn modelId="{867BBC11-F8A8-40F6-8699-123F4843BB3A}" srcId="{D30BBA19-F110-43B9-BA0A-B1AE25344B2E}" destId="{C4CB2781-548D-4377-89CA-F78E11937C03}" srcOrd="0" destOrd="0" parTransId="{B174015C-F1A0-456D-B9ED-5E633F32F87A}" sibTransId="{0E0351E5-C04D-48C1-BFFD-3A52D1DFE52E}"/>
    <dgm:cxn modelId="{5C0959C5-7108-4938-B525-C341338D1B81}" type="presOf" srcId="{D30BBA19-F110-43B9-BA0A-B1AE25344B2E}" destId="{7CF6AB81-B8A1-48BB-9140-3D440C8DD1B4}" srcOrd="0" destOrd="0" presId="urn:microsoft.com/office/officeart/2005/8/layout/vList2"/>
    <dgm:cxn modelId="{2E2077B9-E85E-4BEE-BE48-704065818122}" srcId="{D30BBA19-F110-43B9-BA0A-B1AE25344B2E}" destId="{3D86CB06-CAD7-4878-84FC-D92E0D447658}" srcOrd="3" destOrd="0" parTransId="{9D5F4226-4DE6-47F5-B220-4AC43EFDBC4A}" sibTransId="{1EB8ECDF-5B62-4BD6-82D0-F11BF958B65A}"/>
    <dgm:cxn modelId="{57991FF1-E7D6-44AF-87E8-5D103DAC4B61}" type="presOf" srcId="{C4CB2781-548D-4377-89CA-F78E11937C03}" destId="{EDD9A320-0EFE-442A-918F-897A0C392A5E}" srcOrd="0" destOrd="0" presId="urn:microsoft.com/office/officeart/2005/8/layout/vList2"/>
    <dgm:cxn modelId="{CB61BF7A-2A57-4D20-8896-48A33315C768}" srcId="{D30BBA19-F110-43B9-BA0A-B1AE25344B2E}" destId="{A2808FD5-8B74-4F42-8151-5742A32848DF}" srcOrd="1" destOrd="0" parTransId="{85DB9322-26E1-4B7C-B60E-C0476E467D20}" sibTransId="{87993CC4-70CE-48CC-A649-0A1C54B94645}"/>
    <dgm:cxn modelId="{A32F21CC-D49D-4340-8429-B65C7C54C9F4}" srcId="{D30BBA19-F110-43B9-BA0A-B1AE25344B2E}" destId="{B82C798B-0430-497F-BB28-00EAD08A6D25}" srcOrd="5" destOrd="0" parTransId="{8D6D71D4-126B-4A87-9C26-B17F9FD98F9D}" sibTransId="{7F8445BE-469B-4E33-BBC7-6B55214168D7}"/>
    <dgm:cxn modelId="{12771DE0-897F-4AE6-A0D0-533721E5C0A7}" type="presOf" srcId="{A2808FD5-8B74-4F42-8151-5742A32848DF}" destId="{369188E1-6961-439E-8CFC-719045DC969F}" srcOrd="0" destOrd="0" presId="urn:microsoft.com/office/officeart/2005/8/layout/vList2"/>
    <dgm:cxn modelId="{BDD78250-5D0F-4B60-AD00-7A90A04D55B0}" srcId="{D30BBA19-F110-43B9-BA0A-B1AE25344B2E}" destId="{EE1280E4-4587-482C-A439-9E5B449CFFA2}" srcOrd="2" destOrd="0" parTransId="{EC8C4DDD-664D-4B64-87E4-AF3F08ABEC29}" sibTransId="{470DB418-56E5-4D15-A295-1245A2DF6C5A}"/>
    <dgm:cxn modelId="{1C007F22-741E-4FBD-933E-9C4ABFEFD3E2}" type="presOf" srcId="{3D86CB06-CAD7-4878-84FC-D92E0D447658}" destId="{5DECC138-1AFC-4251-9D52-E0876C87955F}" srcOrd="0" destOrd="0" presId="urn:microsoft.com/office/officeart/2005/8/layout/vList2"/>
    <dgm:cxn modelId="{09C025E5-EF59-42B2-8551-3BF9D1BBA43E}" srcId="{D30BBA19-F110-43B9-BA0A-B1AE25344B2E}" destId="{434C82FD-30AE-4468-AD70-717D63D81EEA}" srcOrd="4" destOrd="0" parTransId="{85961874-D69C-4C5B-A437-0A9F8DB2E713}" sibTransId="{14E41DDF-7055-4FC3-A27E-92419E9A3529}"/>
    <dgm:cxn modelId="{D85F6653-B3D3-4D42-B12B-DAE09AD463B8}" type="presOf" srcId="{EE1280E4-4587-482C-A439-9E5B449CFFA2}" destId="{39A0691B-ECEC-44D0-87E5-AABE8F09AAC3}" srcOrd="0" destOrd="0" presId="urn:microsoft.com/office/officeart/2005/8/layout/vList2"/>
    <dgm:cxn modelId="{110674D2-1D0E-41E7-8AEE-CB217AA31927}" type="presOf" srcId="{B82C798B-0430-497F-BB28-00EAD08A6D25}" destId="{F6D4BB33-F568-473D-97BE-C2FD55CEB30E}" srcOrd="0" destOrd="0" presId="urn:microsoft.com/office/officeart/2005/8/layout/vList2"/>
    <dgm:cxn modelId="{AEEB6B99-0E00-4EEF-B8DA-2A856E97ECB9}" type="presParOf" srcId="{7CF6AB81-B8A1-48BB-9140-3D440C8DD1B4}" destId="{EDD9A320-0EFE-442A-918F-897A0C392A5E}" srcOrd="0" destOrd="0" presId="urn:microsoft.com/office/officeart/2005/8/layout/vList2"/>
    <dgm:cxn modelId="{F67366EA-56DC-4B16-A7A9-81897850F268}" type="presParOf" srcId="{7CF6AB81-B8A1-48BB-9140-3D440C8DD1B4}" destId="{34025550-448B-4E08-BA9A-66AA41528042}" srcOrd="1" destOrd="0" presId="urn:microsoft.com/office/officeart/2005/8/layout/vList2"/>
    <dgm:cxn modelId="{6B3A1734-D208-48C6-9CF2-EA82F1A9B1C8}" type="presParOf" srcId="{7CF6AB81-B8A1-48BB-9140-3D440C8DD1B4}" destId="{369188E1-6961-439E-8CFC-719045DC969F}" srcOrd="2" destOrd="0" presId="urn:microsoft.com/office/officeart/2005/8/layout/vList2"/>
    <dgm:cxn modelId="{CADC77D8-D77E-41FC-BAD1-0DE1E1DA480A}" type="presParOf" srcId="{7CF6AB81-B8A1-48BB-9140-3D440C8DD1B4}" destId="{FAD98687-E822-45FB-8566-2B314F04955B}" srcOrd="3" destOrd="0" presId="urn:microsoft.com/office/officeart/2005/8/layout/vList2"/>
    <dgm:cxn modelId="{78F7B48D-1201-4CB7-9AF9-C29B9EEB618B}" type="presParOf" srcId="{7CF6AB81-B8A1-48BB-9140-3D440C8DD1B4}" destId="{39A0691B-ECEC-44D0-87E5-AABE8F09AAC3}" srcOrd="4" destOrd="0" presId="urn:microsoft.com/office/officeart/2005/8/layout/vList2"/>
    <dgm:cxn modelId="{60A1A14D-9C1B-48E5-BA5F-4BAB76742F0E}" type="presParOf" srcId="{7CF6AB81-B8A1-48BB-9140-3D440C8DD1B4}" destId="{27283D5D-19DC-40C5-9AF9-CC31438BF3D3}" srcOrd="5" destOrd="0" presId="urn:microsoft.com/office/officeart/2005/8/layout/vList2"/>
    <dgm:cxn modelId="{DCF86208-4087-456D-984F-FCB6E59E37E3}" type="presParOf" srcId="{7CF6AB81-B8A1-48BB-9140-3D440C8DD1B4}" destId="{5DECC138-1AFC-4251-9D52-E0876C87955F}" srcOrd="6" destOrd="0" presId="urn:microsoft.com/office/officeart/2005/8/layout/vList2"/>
    <dgm:cxn modelId="{129FDD46-D516-4750-91C6-217C24AE76D6}" type="presParOf" srcId="{7CF6AB81-B8A1-48BB-9140-3D440C8DD1B4}" destId="{B6F8F7E5-0116-43C7-98CE-D1EFE2A9B461}" srcOrd="7" destOrd="0" presId="urn:microsoft.com/office/officeart/2005/8/layout/vList2"/>
    <dgm:cxn modelId="{6E2297B0-8400-44D5-B68F-F4ADBE9FB571}" type="presParOf" srcId="{7CF6AB81-B8A1-48BB-9140-3D440C8DD1B4}" destId="{69297071-A600-424C-A6E2-659CA0D732BF}" srcOrd="8" destOrd="0" presId="urn:microsoft.com/office/officeart/2005/8/layout/vList2"/>
    <dgm:cxn modelId="{583F38A8-C62D-4958-B05E-87FA24485483}" type="presParOf" srcId="{7CF6AB81-B8A1-48BB-9140-3D440C8DD1B4}" destId="{57B7947B-CFDC-4CAD-889C-0D49A998E58C}" srcOrd="9" destOrd="0" presId="urn:microsoft.com/office/officeart/2005/8/layout/vList2"/>
    <dgm:cxn modelId="{58BE8089-6814-49F0-85DB-4C571DA22565}" type="presParOf" srcId="{7CF6AB81-B8A1-48BB-9140-3D440C8DD1B4}" destId="{F6D4BB33-F568-473D-97BE-C2FD55CEB30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3873E-33DE-4B5C-9F1A-37FD3D36420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20472EB-5241-41FE-94CC-03E7EC128536}">
      <dgm:prSet/>
      <dgm:spPr/>
      <dgm:t>
        <a:bodyPr/>
        <a:lstStyle/>
        <a:p>
          <a:pPr algn="ctr" rtl="0"/>
          <a:r>
            <a:rPr lang="nl-NL" dirty="0" smtClean="0"/>
            <a:t>Tekstboek basisstof 5</a:t>
          </a:r>
          <a:endParaRPr lang="nl-NL" dirty="0"/>
        </a:p>
      </dgm:t>
    </dgm:pt>
    <dgm:pt modelId="{389489B8-2B41-4FFD-B379-5F5F6117703E}" type="parTrans" cxnId="{EF84EC31-605E-4708-B7AD-191C5B109C89}">
      <dgm:prSet/>
      <dgm:spPr/>
      <dgm:t>
        <a:bodyPr/>
        <a:lstStyle/>
        <a:p>
          <a:pPr algn="ctr"/>
          <a:endParaRPr lang="nl-NL"/>
        </a:p>
      </dgm:t>
    </dgm:pt>
    <dgm:pt modelId="{34F62830-4640-4F90-B1EA-15B9B2E9B231}" type="sibTrans" cxnId="{EF84EC31-605E-4708-B7AD-191C5B109C89}">
      <dgm:prSet/>
      <dgm:spPr/>
      <dgm:t>
        <a:bodyPr/>
        <a:lstStyle/>
        <a:p>
          <a:pPr algn="ctr"/>
          <a:endParaRPr lang="nl-NL"/>
        </a:p>
      </dgm:t>
    </dgm:pt>
    <dgm:pt modelId="{51479ADA-3760-45F0-83E3-A4354BA8306D}">
      <dgm:prSet/>
      <dgm:spPr/>
      <dgm:t>
        <a:bodyPr/>
        <a:lstStyle/>
        <a:p>
          <a:pPr algn="ctr" rtl="0"/>
          <a:r>
            <a:rPr lang="nl-NL" smtClean="0"/>
            <a:t>Werkboek paragraaf 12</a:t>
          </a:r>
          <a:endParaRPr lang="nl-NL"/>
        </a:p>
      </dgm:t>
    </dgm:pt>
    <dgm:pt modelId="{A54F4980-9727-4E6D-B668-FD7F4F2DB609}" type="parTrans" cxnId="{34A4C294-56C1-45B2-AD55-BCAE860A894E}">
      <dgm:prSet/>
      <dgm:spPr/>
      <dgm:t>
        <a:bodyPr/>
        <a:lstStyle/>
        <a:p>
          <a:pPr algn="ctr"/>
          <a:endParaRPr lang="nl-NL"/>
        </a:p>
      </dgm:t>
    </dgm:pt>
    <dgm:pt modelId="{9CF9C2C9-42D9-40A9-9FE0-6A24C97C7FA6}" type="sibTrans" cxnId="{34A4C294-56C1-45B2-AD55-BCAE860A894E}">
      <dgm:prSet/>
      <dgm:spPr/>
      <dgm:t>
        <a:bodyPr/>
        <a:lstStyle/>
        <a:p>
          <a:pPr algn="ctr"/>
          <a:endParaRPr lang="nl-NL"/>
        </a:p>
      </dgm:t>
    </dgm:pt>
    <dgm:pt modelId="{45231917-9052-4374-A7CE-3C50DCB5ABC0}" type="pres">
      <dgm:prSet presAssocID="{3033873E-33DE-4B5C-9F1A-37FD3D364205}" presName="linear" presStyleCnt="0">
        <dgm:presLayoutVars>
          <dgm:animLvl val="lvl"/>
          <dgm:resizeHandles val="exact"/>
        </dgm:presLayoutVars>
      </dgm:prSet>
      <dgm:spPr/>
    </dgm:pt>
    <dgm:pt modelId="{F0EF2017-FEBC-4ECF-B8C8-1572F7B65A3E}" type="pres">
      <dgm:prSet presAssocID="{920472EB-5241-41FE-94CC-03E7EC1285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857179-71F0-4B46-BB7D-266B30B6A302}" type="pres">
      <dgm:prSet presAssocID="{34F62830-4640-4F90-B1EA-15B9B2E9B231}" presName="spacer" presStyleCnt="0"/>
      <dgm:spPr/>
    </dgm:pt>
    <dgm:pt modelId="{77CDAD4C-854D-4D48-98FB-06225AB2D896}" type="pres">
      <dgm:prSet presAssocID="{51479ADA-3760-45F0-83E3-A4354BA8306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A4C294-56C1-45B2-AD55-BCAE860A894E}" srcId="{3033873E-33DE-4B5C-9F1A-37FD3D364205}" destId="{51479ADA-3760-45F0-83E3-A4354BA8306D}" srcOrd="1" destOrd="0" parTransId="{A54F4980-9727-4E6D-B668-FD7F4F2DB609}" sibTransId="{9CF9C2C9-42D9-40A9-9FE0-6A24C97C7FA6}"/>
    <dgm:cxn modelId="{D4366975-A174-4DE9-9BF7-2A7F1D8E6E79}" type="presOf" srcId="{51479ADA-3760-45F0-83E3-A4354BA8306D}" destId="{77CDAD4C-854D-4D48-98FB-06225AB2D896}" srcOrd="0" destOrd="0" presId="urn:microsoft.com/office/officeart/2005/8/layout/vList2"/>
    <dgm:cxn modelId="{0118C1AA-04C7-44C5-ADCB-67852334DDE8}" type="presOf" srcId="{920472EB-5241-41FE-94CC-03E7EC128536}" destId="{F0EF2017-FEBC-4ECF-B8C8-1572F7B65A3E}" srcOrd="0" destOrd="0" presId="urn:microsoft.com/office/officeart/2005/8/layout/vList2"/>
    <dgm:cxn modelId="{EF84EC31-605E-4708-B7AD-191C5B109C89}" srcId="{3033873E-33DE-4B5C-9F1A-37FD3D364205}" destId="{920472EB-5241-41FE-94CC-03E7EC128536}" srcOrd="0" destOrd="0" parTransId="{389489B8-2B41-4FFD-B379-5F5F6117703E}" sibTransId="{34F62830-4640-4F90-B1EA-15B9B2E9B231}"/>
    <dgm:cxn modelId="{00992729-1545-41B4-B273-BE8ACE2BAC6D}" type="presOf" srcId="{3033873E-33DE-4B5C-9F1A-37FD3D364205}" destId="{45231917-9052-4374-A7CE-3C50DCB5ABC0}" srcOrd="0" destOrd="0" presId="urn:microsoft.com/office/officeart/2005/8/layout/vList2"/>
    <dgm:cxn modelId="{48CA419C-94AA-472F-9606-9919170BC37A}" type="presParOf" srcId="{45231917-9052-4374-A7CE-3C50DCB5ABC0}" destId="{F0EF2017-FEBC-4ECF-B8C8-1572F7B65A3E}" srcOrd="0" destOrd="0" presId="urn:microsoft.com/office/officeart/2005/8/layout/vList2"/>
    <dgm:cxn modelId="{65250C51-E4FC-401F-83BA-73D9A9BEEA3F}" type="presParOf" srcId="{45231917-9052-4374-A7CE-3C50DCB5ABC0}" destId="{99857179-71F0-4B46-BB7D-266B30B6A302}" srcOrd="1" destOrd="0" presId="urn:microsoft.com/office/officeart/2005/8/layout/vList2"/>
    <dgm:cxn modelId="{EF0B28D7-9A6F-4DCF-8EFC-F13FC27CC5C0}" type="presParOf" srcId="{45231917-9052-4374-A7CE-3C50DCB5ABC0}" destId="{77CDAD4C-854D-4D48-98FB-06225AB2D8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C1E9D-215D-466C-9A3F-9AA137AD978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0D51BB4-E4A1-4194-889D-806A736B1A75}">
      <dgm:prSet/>
      <dgm:spPr/>
      <dgm:t>
        <a:bodyPr/>
        <a:lstStyle/>
        <a:p>
          <a:pPr algn="ctr" rtl="0"/>
          <a:r>
            <a:rPr lang="nl-NL" smtClean="0"/>
            <a:t>Trombose</a:t>
          </a:r>
          <a:endParaRPr lang="nl-NL"/>
        </a:p>
      </dgm:t>
    </dgm:pt>
    <dgm:pt modelId="{21F4DAD8-EDFB-4E9E-93AE-AC061121DD8B}" type="parTrans" cxnId="{1EA3A8F4-D78A-4F3A-A7C4-895A5801766E}">
      <dgm:prSet/>
      <dgm:spPr/>
      <dgm:t>
        <a:bodyPr/>
        <a:lstStyle/>
        <a:p>
          <a:endParaRPr lang="nl-NL"/>
        </a:p>
      </dgm:t>
    </dgm:pt>
    <dgm:pt modelId="{8048FA4E-2E34-4956-AF35-EE3E6D732D7C}" type="sibTrans" cxnId="{1EA3A8F4-D78A-4F3A-A7C4-895A5801766E}">
      <dgm:prSet/>
      <dgm:spPr/>
      <dgm:t>
        <a:bodyPr/>
        <a:lstStyle/>
        <a:p>
          <a:endParaRPr lang="nl-NL"/>
        </a:p>
      </dgm:t>
    </dgm:pt>
    <dgm:pt modelId="{FAFE9EBE-65E2-4E39-80C3-AAC01F3E4FE9}" type="pres">
      <dgm:prSet presAssocID="{69AC1E9D-215D-466C-9A3F-9AA137AD9785}" presName="linear" presStyleCnt="0">
        <dgm:presLayoutVars>
          <dgm:animLvl val="lvl"/>
          <dgm:resizeHandles val="exact"/>
        </dgm:presLayoutVars>
      </dgm:prSet>
      <dgm:spPr/>
    </dgm:pt>
    <dgm:pt modelId="{6CD44798-5BF4-49C8-AE71-69913401A948}" type="pres">
      <dgm:prSet presAssocID="{50D51BB4-E4A1-4194-889D-806A736B1A7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A3A8F4-D78A-4F3A-A7C4-895A5801766E}" srcId="{69AC1E9D-215D-466C-9A3F-9AA137AD9785}" destId="{50D51BB4-E4A1-4194-889D-806A736B1A75}" srcOrd="0" destOrd="0" parTransId="{21F4DAD8-EDFB-4E9E-93AE-AC061121DD8B}" sibTransId="{8048FA4E-2E34-4956-AF35-EE3E6D732D7C}"/>
    <dgm:cxn modelId="{472724E6-C308-4144-BA8B-2C22E66E495D}" type="presOf" srcId="{69AC1E9D-215D-466C-9A3F-9AA137AD9785}" destId="{FAFE9EBE-65E2-4E39-80C3-AAC01F3E4FE9}" srcOrd="0" destOrd="0" presId="urn:microsoft.com/office/officeart/2005/8/layout/vList2"/>
    <dgm:cxn modelId="{5ABDF393-F721-4158-B44C-DCB1B112AC2E}" type="presOf" srcId="{50D51BB4-E4A1-4194-889D-806A736B1A75}" destId="{6CD44798-5BF4-49C8-AE71-69913401A948}" srcOrd="0" destOrd="0" presId="urn:microsoft.com/office/officeart/2005/8/layout/vList2"/>
    <dgm:cxn modelId="{194B86CF-B1DE-40E5-8E8D-A29493833B33}" type="presParOf" srcId="{FAFE9EBE-65E2-4E39-80C3-AAC01F3E4FE9}" destId="{6CD44798-5BF4-49C8-AE71-69913401A9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8E1CA-39D3-400F-9CBF-911DC141F15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7828A10-73CB-42B5-B7F8-72A80105342B}">
      <dgm:prSet/>
      <dgm:spPr/>
      <dgm:t>
        <a:bodyPr/>
        <a:lstStyle/>
        <a:p>
          <a:pPr algn="ctr" rtl="0"/>
          <a:r>
            <a:rPr lang="nl-NL" dirty="0" smtClean="0"/>
            <a:t>Trombose is het voorkomen van bloedpropjes in de bloedvaten als gevolg van stolling binnen de bloedvaten: afsluiting van bloedvat</a:t>
          </a:r>
          <a:endParaRPr lang="nl-NL" dirty="0"/>
        </a:p>
      </dgm:t>
    </dgm:pt>
    <dgm:pt modelId="{2D6D0580-430A-4495-AE83-CB9A5D40956A}" type="parTrans" cxnId="{5B17209D-60BD-41D1-81F4-AED586D26990}">
      <dgm:prSet/>
      <dgm:spPr/>
      <dgm:t>
        <a:bodyPr/>
        <a:lstStyle/>
        <a:p>
          <a:endParaRPr lang="nl-NL"/>
        </a:p>
      </dgm:t>
    </dgm:pt>
    <dgm:pt modelId="{BFB9B386-0D7B-40AF-8996-AC53C90BD5E9}" type="sibTrans" cxnId="{5B17209D-60BD-41D1-81F4-AED586D26990}">
      <dgm:prSet/>
      <dgm:spPr/>
      <dgm:t>
        <a:bodyPr/>
        <a:lstStyle/>
        <a:p>
          <a:endParaRPr lang="nl-NL"/>
        </a:p>
      </dgm:t>
    </dgm:pt>
    <dgm:pt modelId="{AE9B4527-1E3A-4F13-A314-60759789C00C}" type="pres">
      <dgm:prSet presAssocID="{ED28E1CA-39D3-400F-9CBF-911DC141F158}" presName="linear" presStyleCnt="0">
        <dgm:presLayoutVars>
          <dgm:animLvl val="lvl"/>
          <dgm:resizeHandles val="exact"/>
        </dgm:presLayoutVars>
      </dgm:prSet>
      <dgm:spPr/>
    </dgm:pt>
    <dgm:pt modelId="{B3BA8165-5900-43AA-91F5-06CE1500832C}" type="pres">
      <dgm:prSet presAssocID="{F7828A10-73CB-42B5-B7F8-72A80105342B}" presName="parentText" presStyleLbl="node1" presStyleIdx="0" presStyleCnt="1" custScaleX="90999" custScaleY="58478">
        <dgm:presLayoutVars>
          <dgm:chMax val="0"/>
          <dgm:bulletEnabled val="1"/>
        </dgm:presLayoutVars>
      </dgm:prSet>
      <dgm:spPr/>
    </dgm:pt>
  </dgm:ptLst>
  <dgm:cxnLst>
    <dgm:cxn modelId="{FC88B22D-9FE7-47A2-B535-5A45855A3062}" type="presOf" srcId="{F7828A10-73CB-42B5-B7F8-72A80105342B}" destId="{B3BA8165-5900-43AA-91F5-06CE1500832C}" srcOrd="0" destOrd="0" presId="urn:microsoft.com/office/officeart/2005/8/layout/vList2"/>
    <dgm:cxn modelId="{5B17209D-60BD-41D1-81F4-AED586D26990}" srcId="{ED28E1CA-39D3-400F-9CBF-911DC141F158}" destId="{F7828A10-73CB-42B5-B7F8-72A80105342B}" srcOrd="0" destOrd="0" parTransId="{2D6D0580-430A-4495-AE83-CB9A5D40956A}" sibTransId="{BFB9B386-0D7B-40AF-8996-AC53C90BD5E9}"/>
    <dgm:cxn modelId="{AA65DAED-C1E5-4F1D-B3E8-4A73BEBE85AF}" type="presOf" srcId="{ED28E1CA-39D3-400F-9CBF-911DC141F158}" destId="{AE9B4527-1E3A-4F13-A314-60759789C00C}" srcOrd="0" destOrd="0" presId="urn:microsoft.com/office/officeart/2005/8/layout/vList2"/>
    <dgm:cxn modelId="{C0BBC726-C488-404B-B15F-6DD430B8F629}" type="presParOf" srcId="{AE9B4527-1E3A-4F13-A314-60759789C00C}" destId="{B3BA8165-5900-43AA-91F5-06CE150083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D63FE1-B1FC-44E5-8E19-7098FD93D9B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CC8B2BB-5BA1-44DF-B1C5-A7E5E4628876}">
      <dgm:prSet/>
      <dgm:spPr/>
      <dgm:t>
        <a:bodyPr/>
        <a:lstStyle/>
        <a:p>
          <a:pPr algn="ctr" rtl="0"/>
          <a:r>
            <a:rPr lang="nl-NL" smtClean="0"/>
            <a:t>Bloeddruk – te hoog? – te laag?</a:t>
          </a:r>
          <a:endParaRPr lang="nl-NL"/>
        </a:p>
      </dgm:t>
    </dgm:pt>
    <dgm:pt modelId="{896F3584-E813-48D8-8B89-D6506BC22DED}" type="parTrans" cxnId="{EE22B31D-E458-4701-B7D4-0D327A2CF6DD}">
      <dgm:prSet/>
      <dgm:spPr/>
      <dgm:t>
        <a:bodyPr/>
        <a:lstStyle/>
        <a:p>
          <a:endParaRPr lang="nl-NL"/>
        </a:p>
      </dgm:t>
    </dgm:pt>
    <dgm:pt modelId="{32FC1FE4-6C4C-4099-9B8D-C381FB5235E9}" type="sibTrans" cxnId="{EE22B31D-E458-4701-B7D4-0D327A2CF6DD}">
      <dgm:prSet/>
      <dgm:spPr/>
      <dgm:t>
        <a:bodyPr/>
        <a:lstStyle/>
        <a:p>
          <a:endParaRPr lang="nl-NL"/>
        </a:p>
      </dgm:t>
    </dgm:pt>
    <dgm:pt modelId="{41992D91-6A5D-45D1-9A06-4EB4CEFF23C7}" type="pres">
      <dgm:prSet presAssocID="{CFD63FE1-B1FC-44E5-8E19-7098FD93D9B0}" presName="linear" presStyleCnt="0">
        <dgm:presLayoutVars>
          <dgm:animLvl val="lvl"/>
          <dgm:resizeHandles val="exact"/>
        </dgm:presLayoutVars>
      </dgm:prSet>
      <dgm:spPr/>
    </dgm:pt>
    <dgm:pt modelId="{43B3DB7C-C264-4E95-BC3C-158628B81A5C}" type="pres">
      <dgm:prSet presAssocID="{BCC8B2BB-5BA1-44DF-B1C5-A7E5E46288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22B31D-E458-4701-B7D4-0D327A2CF6DD}" srcId="{CFD63FE1-B1FC-44E5-8E19-7098FD93D9B0}" destId="{BCC8B2BB-5BA1-44DF-B1C5-A7E5E4628876}" srcOrd="0" destOrd="0" parTransId="{896F3584-E813-48D8-8B89-D6506BC22DED}" sibTransId="{32FC1FE4-6C4C-4099-9B8D-C381FB5235E9}"/>
    <dgm:cxn modelId="{60B811BE-3102-438F-8716-9366BA40129F}" type="presOf" srcId="{CFD63FE1-B1FC-44E5-8E19-7098FD93D9B0}" destId="{41992D91-6A5D-45D1-9A06-4EB4CEFF23C7}" srcOrd="0" destOrd="0" presId="urn:microsoft.com/office/officeart/2005/8/layout/vList2"/>
    <dgm:cxn modelId="{A14DCA38-B152-450B-82BF-47C4A9A9BEE4}" type="presOf" srcId="{BCC8B2BB-5BA1-44DF-B1C5-A7E5E4628876}" destId="{43B3DB7C-C264-4E95-BC3C-158628B81A5C}" srcOrd="0" destOrd="0" presId="urn:microsoft.com/office/officeart/2005/8/layout/vList2"/>
    <dgm:cxn modelId="{D8AAA594-38CF-4206-88A3-0258ACD47F22}" type="presParOf" srcId="{41992D91-6A5D-45D1-9A06-4EB4CEFF23C7}" destId="{43B3DB7C-C264-4E95-BC3C-158628B81A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A859BE-6D6F-47D9-B825-B14F35EAEEF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07C70C4-9796-4481-A089-57C27D5DC157}">
      <dgm:prSet/>
      <dgm:spPr/>
      <dgm:t>
        <a:bodyPr/>
        <a:lstStyle/>
        <a:p>
          <a:pPr rtl="0"/>
          <a:r>
            <a:rPr lang="nl-NL" smtClean="0"/>
            <a:t>Bloeddruk wordt uitgedrukt in 2 getallen:</a:t>
          </a:r>
          <a:endParaRPr lang="nl-NL"/>
        </a:p>
      </dgm:t>
    </dgm:pt>
    <dgm:pt modelId="{DD6DE861-D140-42B7-9A2A-9824ABFC3EEF}" type="parTrans" cxnId="{152F869B-1D5D-477D-8BF6-B5FF768C5852}">
      <dgm:prSet/>
      <dgm:spPr/>
      <dgm:t>
        <a:bodyPr/>
        <a:lstStyle/>
        <a:p>
          <a:endParaRPr lang="nl-NL"/>
        </a:p>
      </dgm:t>
    </dgm:pt>
    <dgm:pt modelId="{95D0C039-0F3C-4678-9D94-C3632D36C69C}" type="sibTrans" cxnId="{152F869B-1D5D-477D-8BF6-B5FF768C5852}">
      <dgm:prSet/>
      <dgm:spPr/>
      <dgm:t>
        <a:bodyPr/>
        <a:lstStyle/>
        <a:p>
          <a:endParaRPr lang="nl-NL"/>
        </a:p>
      </dgm:t>
    </dgm:pt>
    <dgm:pt modelId="{1DD1CA70-B59D-4D8F-BADF-13440E336ABE}">
      <dgm:prSet/>
      <dgm:spPr/>
      <dgm:t>
        <a:bodyPr/>
        <a:lstStyle/>
        <a:p>
          <a:pPr rtl="0"/>
          <a:r>
            <a:rPr lang="nl-NL" dirty="0" smtClean="0"/>
            <a:t>Bovendruk: druk bij samentrekken kamers</a:t>
          </a:r>
          <a:endParaRPr lang="nl-NL" dirty="0"/>
        </a:p>
      </dgm:t>
    </dgm:pt>
    <dgm:pt modelId="{C3A1666C-7152-4402-AE4C-E2CBE3CC507A}" type="parTrans" cxnId="{B2244C95-737C-4F06-800C-23B9B3E60833}">
      <dgm:prSet/>
      <dgm:spPr/>
      <dgm:t>
        <a:bodyPr/>
        <a:lstStyle/>
        <a:p>
          <a:endParaRPr lang="nl-NL"/>
        </a:p>
      </dgm:t>
    </dgm:pt>
    <dgm:pt modelId="{591DCA9B-5DEC-4BBE-B86A-12421F995F16}" type="sibTrans" cxnId="{B2244C95-737C-4F06-800C-23B9B3E60833}">
      <dgm:prSet/>
      <dgm:spPr/>
      <dgm:t>
        <a:bodyPr/>
        <a:lstStyle/>
        <a:p>
          <a:endParaRPr lang="nl-NL"/>
        </a:p>
      </dgm:t>
    </dgm:pt>
    <dgm:pt modelId="{3175452E-4589-4867-8F11-7FCC7EA844D6}">
      <dgm:prSet/>
      <dgm:spPr/>
      <dgm:t>
        <a:bodyPr/>
        <a:lstStyle/>
        <a:p>
          <a:pPr rtl="0"/>
          <a:r>
            <a:rPr lang="nl-NL" smtClean="0"/>
            <a:t>Onderdruk: druk bij ontspannen kamers</a:t>
          </a:r>
          <a:endParaRPr lang="nl-NL"/>
        </a:p>
      </dgm:t>
    </dgm:pt>
    <dgm:pt modelId="{33E09452-40E7-4C69-9854-8FB383958AF6}" type="parTrans" cxnId="{3AA9189D-58C4-4F5C-B5DD-DAAE82A0170B}">
      <dgm:prSet/>
      <dgm:spPr/>
      <dgm:t>
        <a:bodyPr/>
        <a:lstStyle/>
        <a:p>
          <a:endParaRPr lang="nl-NL"/>
        </a:p>
      </dgm:t>
    </dgm:pt>
    <dgm:pt modelId="{23B1AE09-5E46-4864-A98E-2202EFE9D878}" type="sibTrans" cxnId="{3AA9189D-58C4-4F5C-B5DD-DAAE82A0170B}">
      <dgm:prSet/>
      <dgm:spPr/>
      <dgm:t>
        <a:bodyPr/>
        <a:lstStyle/>
        <a:p>
          <a:endParaRPr lang="nl-NL"/>
        </a:p>
      </dgm:t>
    </dgm:pt>
    <dgm:pt modelId="{56E8CD38-333E-4839-A4D7-B3EE982CCBF6}" type="pres">
      <dgm:prSet presAssocID="{76A859BE-6D6F-47D9-B825-B14F35EAEEF3}" presName="linear" presStyleCnt="0">
        <dgm:presLayoutVars>
          <dgm:animLvl val="lvl"/>
          <dgm:resizeHandles val="exact"/>
        </dgm:presLayoutVars>
      </dgm:prSet>
      <dgm:spPr/>
    </dgm:pt>
    <dgm:pt modelId="{F0636963-E662-43C6-91B9-3FA71E0DA094}" type="pres">
      <dgm:prSet presAssocID="{207C70C4-9796-4481-A089-57C27D5DC1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558779-B36A-4E37-8916-C24B262422FB}" type="pres">
      <dgm:prSet presAssocID="{95D0C039-0F3C-4678-9D94-C3632D36C69C}" presName="spacer" presStyleCnt="0"/>
      <dgm:spPr/>
    </dgm:pt>
    <dgm:pt modelId="{968594A0-F9D6-473E-855A-DCB81116D572}" type="pres">
      <dgm:prSet presAssocID="{1DD1CA70-B59D-4D8F-BADF-13440E336A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E89AB2-2E77-4D1C-8DDB-87661F44FCF1}" type="pres">
      <dgm:prSet presAssocID="{591DCA9B-5DEC-4BBE-B86A-12421F995F16}" presName="spacer" presStyleCnt="0"/>
      <dgm:spPr/>
    </dgm:pt>
    <dgm:pt modelId="{2A45B3DA-FE28-43B8-BD63-41D415602B62}" type="pres">
      <dgm:prSet presAssocID="{3175452E-4589-4867-8F11-7FCC7EA844D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DF40FD-2D21-4A20-816F-0A589E124615}" type="presOf" srcId="{207C70C4-9796-4481-A089-57C27D5DC157}" destId="{F0636963-E662-43C6-91B9-3FA71E0DA094}" srcOrd="0" destOrd="0" presId="urn:microsoft.com/office/officeart/2005/8/layout/vList2"/>
    <dgm:cxn modelId="{8827468C-D211-4F43-A878-6C85D5149F2E}" type="presOf" srcId="{1DD1CA70-B59D-4D8F-BADF-13440E336ABE}" destId="{968594A0-F9D6-473E-855A-DCB81116D572}" srcOrd="0" destOrd="0" presId="urn:microsoft.com/office/officeart/2005/8/layout/vList2"/>
    <dgm:cxn modelId="{152F869B-1D5D-477D-8BF6-B5FF768C5852}" srcId="{76A859BE-6D6F-47D9-B825-B14F35EAEEF3}" destId="{207C70C4-9796-4481-A089-57C27D5DC157}" srcOrd="0" destOrd="0" parTransId="{DD6DE861-D140-42B7-9A2A-9824ABFC3EEF}" sibTransId="{95D0C039-0F3C-4678-9D94-C3632D36C69C}"/>
    <dgm:cxn modelId="{BB758133-43C8-42FB-8790-A2D7A8FC496E}" type="presOf" srcId="{3175452E-4589-4867-8F11-7FCC7EA844D6}" destId="{2A45B3DA-FE28-43B8-BD63-41D415602B62}" srcOrd="0" destOrd="0" presId="urn:microsoft.com/office/officeart/2005/8/layout/vList2"/>
    <dgm:cxn modelId="{B186A8B1-A44B-4956-B505-CB983CEDF2CA}" type="presOf" srcId="{76A859BE-6D6F-47D9-B825-B14F35EAEEF3}" destId="{56E8CD38-333E-4839-A4D7-B3EE982CCBF6}" srcOrd="0" destOrd="0" presId="urn:microsoft.com/office/officeart/2005/8/layout/vList2"/>
    <dgm:cxn modelId="{B2244C95-737C-4F06-800C-23B9B3E60833}" srcId="{76A859BE-6D6F-47D9-B825-B14F35EAEEF3}" destId="{1DD1CA70-B59D-4D8F-BADF-13440E336ABE}" srcOrd="1" destOrd="0" parTransId="{C3A1666C-7152-4402-AE4C-E2CBE3CC507A}" sibTransId="{591DCA9B-5DEC-4BBE-B86A-12421F995F16}"/>
    <dgm:cxn modelId="{3AA9189D-58C4-4F5C-B5DD-DAAE82A0170B}" srcId="{76A859BE-6D6F-47D9-B825-B14F35EAEEF3}" destId="{3175452E-4589-4867-8F11-7FCC7EA844D6}" srcOrd="2" destOrd="0" parTransId="{33E09452-40E7-4C69-9854-8FB383958AF6}" sibTransId="{23B1AE09-5E46-4864-A98E-2202EFE9D878}"/>
    <dgm:cxn modelId="{7BF65E4C-308D-4EB6-8FE9-A9CC11A24ED0}" type="presParOf" srcId="{56E8CD38-333E-4839-A4D7-B3EE982CCBF6}" destId="{F0636963-E662-43C6-91B9-3FA71E0DA094}" srcOrd="0" destOrd="0" presId="urn:microsoft.com/office/officeart/2005/8/layout/vList2"/>
    <dgm:cxn modelId="{AE5775A3-94B2-42A6-9380-9ABC66476C6D}" type="presParOf" srcId="{56E8CD38-333E-4839-A4D7-B3EE982CCBF6}" destId="{F0558779-B36A-4E37-8916-C24B262422FB}" srcOrd="1" destOrd="0" presId="urn:microsoft.com/office/officeart/2005/8/layout/vList2"/>
    <dgm:cxn modelId="{416DCD7B-0079-4311-AC88-71B604327899}" type="presParOf" srcId="{56E8CD38-333E-4839-A4D7-B3EE982CCBF6}" destId="{968594A0-F9D6-473E-855A-DCB81116D572}" srcOrd="2" destOrd="0" presId="urn:microsoft.com/office/officeart/2005/8/layout/vList2"/>
    <dgm:cxn modelId="{0578B6DD-BA54-4C9D-A5E1-57EFC4EF382B}" type="presParOf" srcId="{56E8CD38-333E-4839-A4D7-B3EE982CCBF6}" destId="{ABE89AB2-2E77-4D1C-8DDB-87661F44FCF1}" srcOrd="3" destOrd="0" presId="urn:microsoft.com/office/officeart/2005/8/layout/vList2"/>
    <dgm:cxn modelId="{F60271EF-91A4-4220-93A0-BD89606A9500}" type="presParOf" srcId="{56E8CD38-333E-4839-A4D7-B3EE982CCBF6}" destId="{2A45B3DA-FE28-43B8-BD63-41D415602B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582204-7237-4EDC-85D0-C62F10F7675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DF61860-16BC-4D8C-B9FA-8D4B9B5084F3}">
      <dgm:prSet/>
      <dgm:spPr/>
      <dgm:t>
        <a:bodyPr/>
        <a:lstStyle/>
        <a:p>
          <a:pPr algn="ctr" rtl="0"/>
          <a:r>
            <a:rPr lang="nl-NL" smtClean="0"/>
            <a:t>Oorzaken van hoge bloeddruk</a:t>
          </a:r>
          <a:endParaRPr lang="nl-NL"/>
        </a:p>
      </dgm:t>
    </dgm:pt>
    <dgm:pt modelId="{7457CE02-4EAB-49B7-8B5C-3747045C0A7C}" type="parTrans" cxnId="{C085AD06-E805-42CC-B76E-424D6A58985D}">
      <dgm:prSet/>
      <dgm:spPr/>
      <dgm:t>
        <a:bodyPr/>
        <a:lstStyle/>
        <a:p>
          <a:endParaRPr lang="nl-NL"/>
        </a:p>
      </dgm:t>
    </dgm:pt>
    <dgm:pt modelId="{DA82C7E7-FBD2-44DB-AF6D-3BC4A32B1F88}" type="sibTrans" cxnId="{C085AD06-E805-42CC-B76E-424D6A58985D}">
      <dgm:prSet/>
      <dgm:spPr/>
      <dgm:t>
        <a:bodyPr/>
        <a:lstStyle/>
        <a:p>
          <a:endParaRPr lang="nl-NL"/>
        </a:p>
      </dgm:t>
    </dgm:pt>
    <dgm:pt modelId="{F842BBCC-DEC8-4BE9-AD75-E323FB5E52B5}" type="pres">
      <dgm:prSet presAssocID="{EE582204-7237-4EDC-85D0-C62F10F76751}" presName="linear" presStyleCnt="0">
        <dgm:presLayoutVars>
          <dgm:animLvl val="lvl"/>
          <dgm:resizeHandles val="exact"/>
        </dgm:presLayoutVars>
      </dgm:prSet>
      <dgm:spPr/>
    </dgm:pt>
    <dgm:pt modelId="{0AF60934-C6DF-46A3-96E2-0FB22A8535FE}" type="pres">
      <dgm:prSet presAssocID="{9DF61860-16BC-4D8C-B9FA-8D4B9B5084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85AD06-E805-42CC-B76E-424D6A58985D}" srcId="{EE582204-7237-4EDC-85D0-C62F10F76751}" destId="{9DF61860-16BC-4D8C-B9FA-8D4B9B5084F3}" srcOrd="0" destOrd="0" parTransId="{7457CE02-4EAB-49B7-8B5C-3747045C0A7C}" sibTransId="{DA82C7E7-FBD2-44DB-AF6D-3BC4A32B1F88}"/>
    <dgm:cxn modelId="{3C494499-55E6-4B51-A75A-B05F0231BFDB}" type="presOf" srcId="{9DF61860-16BC-4D8C-B9FA-8D4B9B5084F3}" destId="{0AF60934-C6DF-46A3-96E2-0FB22A8535FE}" srcOrd="0" destOrd="0" presId="urn:microsoft.com/office/officeart/2005/8/layout/vList2"/>
    <dgm:cxn modelId="{611221FB-B9FB-4C88-BECA-007004612099}" type="presOf" srcId="{EE582204-7237-4EDC-85D0-C62F10F76751}" destId="{F842BBCC-DEC8-4BE9-AD75-E323FB5E52B5}" srcOrd="0" destOrd="0" presId="urn:microsoft.com/office/officeart/2005/8/layout/vList2"/>
    <dgm:cxn modelId="{EA90EB2A-DBB5-40B5-8F9D-6487D7913199}" type="presParOf" srcId="{F842BBCC-DEC8-4BE9-AD75-E323FB5E52B5}" destId="{0AF60934-C6DF-46A3-96E2-0FB22A8535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F11D72-3B79-4215-98BC-238DBF177FD8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D92DECF-284A-45CE-882C-05763BE534BF}">
      <dgm:prSet/>
      <dgm:spPr/>
      <dgm:t>
        <a:bodyPr/>
        <a:lstStyle/>
        <a:p>
          <a:pPr algn="ctr" rtl="0"/>
          <a:r>
            <a:rPr lang="nl-NL" smtClean="0"/>
            <a:t>Erfelijk: in de ene familie meer dan in de andere</a:t>
          </a:r>
          <a:endParaRPr lang="nl-NL"/>
        </a:p>
      </dgm:t>
    </dgm:pt>
    <dgm:pt modelId="{96D318A1-BEB1-4067-8855-F875CDF65D3F}" type="parTrans" cxnId="{CFBE825E-960E-451A-A9A3-F47014DB2677}">
      <dgm:prSet/>
      <dgm:spPr/>
      <dgm:t>
        <a:bodyPr/>
        <a:lstStyle/>
        <a:p>
          <a:pPr algn="ctr"/>
          <a:endParaRPr lang="nl-NL"/>
        </a:p>
      </dgm:t>
    </dgm:pt>
    <dgm:pt modelId="{FAF1757A-D17F-47BB-8DCA-6ED9F854287C}" type="sibTrans" cxnId="{CFBE825E-960E-451A-A9A3-F47014DB2677}">
      <dgm:prSet/>
      <dgm:spPr/>
      <dgm:t>
        <a:bodyPr/>
        <a:lstStyle/>
        <a:p>
          <a:pPr algn="ctr"/>
          <a:endParaRPr lang="nl-NL"/>
        </a:p>
      </dgm:t>
    </dgm:pt>
    <dgm:pt modelId="{29B76B93-6140-4521-84AB-5D445D50FFC4}">
      <dgm:prSet/>
      <dgm:spPr/>
      <dgm:t>
        <a:bodyPr/>
        <a:lstStyle/>
        <a:p>
          <a:pPr algn="ctr" rtl="0"/>
          <a:r>
            <a:rPr lang="nl-NL" smtClean="0"/>
            <a:t>Eetgewoonten: veel zout – eten van veel drop</a:t>
          </a:r>
          <a:endParaRPr lang="nl-NL"/>
        </a:p>
      </dgm:t>
    </dgm:pt>
    <dgm:pt modelId="{15DF7A67-D44C-4684-8274-0A372BEF4EB7}" type="parTrans" cxnId="{2DC1B227-16E8-4075-9463-351C188CEA78}">
      <dgm:prSet/>
      <dgm:spPr/>
      <dgm:t>
        <a:bodyPr/>
        <a:lstStyle/>
        <a:p>
          <a:pPr algn="ctr"/>
          <a:endParaRPr lang="nl-NL"/>
        </a:p>
      </dgm:t>
    </dgm:pt>
    <dgm:pt modelId="{E3184DC0-FE0C-4778-9EED-1D409CC48B49}" type="sibTrans" cxnId="{2DC1B227-16E8-4075-9463-351C188CEA78}">
      <dgm:prSet/>
      <dgm:spPr/>
      <dgm:t>
        <a:bodyPr/>
        <a:lstStyle/>
        <a:p>
          <a:pPr algn="ctr"/>
          <a:endParaRPr lang="nl-NL"/>
        </a:p>
      </dgm:t>
    </dgm:pt>
    <dgm:pt modelId="{FBC17F98-898C-44E5-80FC-F3B902E5C077}">
      <dgm:prSet/>
      <dgm:spPr/>
      <dgm:t>
        <a:bodyPr/>
        <a:lstStyle/>
        <a:p>
          <a:pPr algn="ctr" rtl="0"/>
          <a:r>
            <a:rPr lang="nl-NL" smtClean="0"/>
            <a:t>Drinkgewoonten: meer dan 2 glazen alcohol per dag</a:t>
          </a:r>
          <a:endParaRPr lang="nl-NL"/>
        </a:p>
      </dgm:t>
    </dgm:pt>
    <dgm:pt modelId="{3E573B5C-76AA-4432-8C21-7FEA830DCD72}" type="parTrans" cxnId="{9DCC65EF-BB01-42CC-BC24-3EE1CE46451D}">
      <dgm:prSet/>
      <dgm:spPr/>
      <dgm:t>
        <a:bodyPr/>
        <a:lstStyle/>
        <a:p>
          <a:pPr algn="ctr"/>
          <a:endParaRPr lang="nl-NL"/>
        </a:p>
      </dgm:t>
    </dgm:pt>
    <dgm:pt modelId="{769B871E-F3F9-45EE-AC74-E1FB98A79A0F}" type="sibTrans" cxnId="{9DCC65EF-BB01-42CC-BC24-3EE1CE46451D}">
      <dgm:prSet/>
      <dgm:spPr/>
      <dgm:t>
        <a:bodyPr/>
        <a:lstStyle/>
        <a:p>
          <a:pPr algn="ctr"/>
          <a:endParaRPr lang="nl-NL"/>
        </a:p>
      </dgm:t>
    </dgm:pt>
    <dgm:pt modelId="{9AA4CFA3-54F4-4FDF-9E9F-52CE9769F50F}">
      <dgm:prSet/>
      <dgm:spPr/>
      <dgm:t>
        <a:bodyPr/>
        <a:lstStyle/>
        <a:p>
          <a:pPr algn="ctr" rtl="0"/>
          <a:r>
            <a:rPr lang="nl-NL" smtClean="0"/>
            <a:t>Overgewicht</a:t>
          </a:r>
          <a:endParaRPr lang="nl-NL"/>
        </a:p>
      </dgm:t>
    </dgm:pt>
    <dgm:pt modelId="{5BE52C56-425D-480A-9FA5-D9CE77CCDB49}" type="parTrans" cxnId="{92EBA9DC-89B8-4D47-AF67-B06441FCA791}">
      <dgm:prSet/>
      <dgm:spPr/>
      <dgm:t>
        <a:bodyPr/>
        <a:lstStyle/>
        <a:p>
          <a:pPr algn="ctr"/>
          <a:endParaRPr lang="nl-NL"/>
        </a:p>
      </dgm:t>
    </dgm:pt>
    <dgm:pt modelId="{131A8874-7F23-4397-BEEE-600536450D18}" type="sibTrans" cxnId="{92EBA9DC-89B8-4D47-AF67-B06441FCA791}">
      <dgm:prSet/>
      <dgm:spPr/>
      <dgm:t>
        <a:bodyPr/>
        <a:lstStyle/>
        <a:p>
          <a:pPr algn="ctr"/>
          <a:endParaRPr lang="nl-NL"/>
        </a:p>
      </dgm:t>
    </dgm:pt>
    <dgm:pt modelId="{520266E3-4566-4922-9F19-FAB1AC9769BA}" type="pres">
      <dgm:prSet presAssocID="{6FF11D72-3B79-4215-98BC-238DBF177FD8}" presName="linear" presStyleCnt="0">
        <dgm:presLayoutVars>
          <dgm:animLvl val="lvl"/>
          <dgm:resizeHandles val="exact"/>
        </dgm:presLayoutVars>
      </dgm:prSet>
      <dgm:spPr/>
    </dgm:pt>
    <dgm:pt modelId="{5B44B767-41FB-47DC-B0F2-4B92A0B0AFA5}" type="pres">
      <dgm:prSet presAssocID="{7D92DECF-284A-45CE-882C-05763BE534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4DC9FE-C4A8-41D3-AC27-CFBB632D51A6}" type="pres">
      <dgm:prSet presAssocID="{FAF1757A-D17F-47BB-8DCA-6ED9F854287C}" presName="spacer" presStyleCnt="0"/>
      <dgm:spPr/>
    </dgm:pt>
    <dgm:pt modelId="{A129E2FE-ADBD-4BB0-A664-7FF01604CB8A}" type="pres">
      <dgm:prSet presAssocID="{29B76B93-6140-4521-84AB-5D445D50FF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8ADC09-FA89-44EF-B4BF-945A9C3741CE}" type="pres">
      <dgm:prSet presAssocID="{E3184DC0-FE0C-4778-9EED-1D409CC48B49}" presName="spacer" presStyleCnt="0"/>
      <dgm:spPr/>
    </dgm:pt>
    <dgm:pt modelId="{A3AE4916-AAB0-46F5-897F-FA0A3188E08A}" type="pres">
      <dgm:prSet presAssocID="{FBC17F98-898C-44E5-80FC-F3B902E5C0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7E7F02-B869-4B7E-AB56-34C49227FF8B}" type="pres">
      <dgm:prSet presAssocID="{769B871E-F3F9-45EE-AC74-E1FB98A79A0F}" presName="spacer" presStyleCnt="0"/>
      <dgm:spPr/>
    </dgm:pt>
    <dgm:pt modelId="{4036515E-E251-4C22-816A-0E9ED88845A6}" type="pres">
      <dgm:prSet presAssocID="{9AA4CFA3-54F4-4FDF-9E9F-52CE9769F50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C1B227-16E8-4075-9463-351C188CEA78}" srcId="{6FF11D72-3B79-4215-98BC-238DBF177FD8}" destId="{29B76B93-6140-4521-84AB-5D445D50FFC4}" srcOrd="1" destOrd="0" parTransId="{15DF7A67-D44C-4684-8274-0A372BEF4EB7}" sibTransId="{E3184DC0-FE0C-4778-9EED-1D409CC48B49}"/>
    <dgm:cxn modelId="{6E0F23F3-984A-484D-9241-A43D22B8E7CA}" type="presOf" srcId="{7D92DECF-284A-45CE-882C-05763BE534BF}" destId="{5B44B767-41FB-47DC-B0F2-4B92A0B0AFA5}" srcOrd="0" destOrd="0" presId="urn:microsoft.com/office/officeart/2005/8/layout/vList2"/>
    <dgm:cxn modelId="{CFBE825E-960E-451A-A9A3-F47014DB2677}" srcId="{6FF11D72-3B79-4215-98BC-238DBF177FD8}" destId="{7D92DECF-284A-45CE-882C-05763BE534BF}" srcOrd="0" destOrd="0" parTransId="{96D318A1-BEB1-4067-8855-F875CDF65D3F}" sibTransId="{FAF1757A-D17F-47BB-8DCA-6ED9F854287C}"/>
    <dgm:cxn modelId="{AF352189-5473-4D39-B9BA-B1EE25688301}" type="presOf" srcId="{29B76B93-6140-4521-84AB-5D445D50FFC4}" destId="{A129E2FE-ADBD-4BB0-A664-7FF01604CB8A}" srcOrd="0" destOrd="0" presId="urn:microsoft.com/office/officeart/2005/8/layout/vList2"/>
    <dgm:cxn modelId="{846B8422-2DD8-4AA0-A587-3C86979BA866}" type="presOf" srcId="{9AA4CFA3-54F4-4FDF-9E9F-52CE9769F50F}" destId="{4036515E-E251-4C22-816A-0E9ED88845A6}" srcOrd="0" destOrd="0" presId="urn:microsoft.com/office/officeart/2005/8/layout/vList2"/>
    <dgm:cxn modelId="{92EBA9DC-89B8-4D47-AF67-B06441FCA791}" srcId="{6FF11D72-3B79-4215-98BC-238DBF177FD8}" destId="{9AA4CFA3-54F4-4FDF-9E9F-52CE9769F50F}" srcOrd="3" destOrd="0" parTransId="{5BE52C56-425D-480A-9FA5-D9CE77CCDB49}" sibTransId="{131A8874-7F23-4397-BEEE-600536450D18}"/>
    <dgm:cxn modelId="{9DCC65EF-BB01-42CC-BC24-3EE1CE46451D}" srcId="{6FF11D72-3B79-4215-98BC-238DBF177FD8}" destId="{FBC17F98-898C-44E5-80FC-F3B902E5C077}" srcOrd="2" destOrd="0" parTransId="{3E573B5C-76AA-4432-8C21-7FEA830DCD72}" sibTransId="{769B871E-F3F9-45EE-AC74-E1FB98A79A0F}"/>
    <dgm:cxn modelId="{614666F1-A95E-4457-B32E-79C3ABB2C78F}" type="presOf" srcId="{6FF11D72-3B79-4215-98BC-238DBF177FD8}" destId="{520266E3-4566-4922-9F19-FAB1AC9769BA}" srcOrd="0" destOrd="0" presId="urn:microsoft.com/office/officeart/2005/8/layout/vList2"/>
    <dgm:cxn modelId="{6E663390-D6FE-4B3D-AEB0-D60009C1C56D}" type="presOf" srcId="{FBC17F98-898C-44E5-80FC-F3B902E5C077}" destId="{A3AE4916-AAB0-46F5-897F-FA0A3188E08A}" srcOrd="0" destOrd="0" presId="urn:microsoft.com/office/officeart/2005/8/layout/vList2"/>
    <dgm:cxn modelId="{15F47EFB-96A7-4280-A2CF-87812F72FC5A}" type="presParOf" srcId="{520266E3-4566-4922-9F19-FAB1AC9769BA}" destId="{5B44B767-41FB-47DC-B0F2-4B92A0B0AFA5}" srcOrd="0" destOrd="0" presId="urn:microsoft.com/office/officeart/2005/8/layout/vList2"/>
    <dgm:cxn modelId="{98E4D866-3CD0-4CD1-A2EE-DD137949BDCE}" type="presParOf" srcId="{520266E3-4566-4922-9F19-FAB1AC9769BA}" destId="{224DC9FE-C4A8-41D3-AC27-CFBB632D51A6}" srcOrd="1" destOrd="0" presId="urn:microsoft.com/office/officeart/2005/8/layout/vList2"/>
    <dgm:cxn modelId="{B58E2921-D60C-4FCD-8361-495608F4EE63}" type="presParOf" srcId="{520266E3-4566-4922-9F19-FAB1AC9769BA}" destId="{A129E2FE-ADBD-4BB0-A664-7FF01604CB8A}" srcOrd="2" destOrd="0" presId="urn:microsoft.com/office/officeart/2005/8/layout/vList2"/>
    <dgm:cxn modelId="{58E77105-D47C-4458-9B18-53936893DE41}" type="presParOf" srcId="{520266E3-4566-4922-9F19-FAB1AC9769BA}" destId="{2B8ADC09-FA89-44EF-B4BF-945A9C3741CE}" srcOrd="3" destOrd="0" presId="urn:microsoft.com/office/officeart/2005/8/layout/vList2"/>
    <dgm:cxn modelId="{AA029E05-C41E-49A6-AA27-A2978A6E5087}" type="presParOf" srcId="{520266E3-4566-4922-9F19-FAB1AC9769BA}" destId="{A3AE4916-AAB0-46F5-897F-FA0A3188E08A}" srcOrd="4" destOrd="0" presId="urn:microsoft.com/office/officeart/2005/8/layout/vList2"/>
    <dgm:cxn modelId="{0675E119-57F2-4699-A528-9A53CE7D5C2A}" type="presParOf" srcId="{520266E3-4566-4922-9F19-FAB1AC9769BA}" destId="{297E7F02-B869-4B7E-AB56-34C49227FF8B}" srcOrd="5" destOrd="0" presId="urn:microsoft.com/office/officeart/2005/8/layout/vList2"/>
    <dgm:cxn modelId="{1AF77BEE-AC82-4180-A0F2-BE76EE274F7A}" type="presParOf" srcId="{520266E3-4566-4922-9F19-FAB1AC9769BA}" destId="{4036515E-E251-4C22-816A-0E9ED88845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BA2DC6-B23A-4A6B-8938-AE213829DEE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9E2F8915-7130-4856-821F-FCAAE8F74C41}">
      <dgm:prSet/>
      <dgm:spPr/>
      <dgm:t>
        <a:bodyPr/>
        <a:lstStyle/>
        <a:p>
          <a:pPr algn="ctr" rtl="0"/>
          <a:r>
            <a:rPr lang="nl-NL" dirty="0" smtClean="0"/>
            <a:t>Aderverkalking - Atherosclerose</a:t>
          </a:r>
          <a:endParaRPr lang="nl-NL" dirty="0"/>
        </a:p>
      </dgm:t>
    </dgm:pt>
    <dgm:pt modelId="{97E70170-C0DD-4286-BF0F-7CACDA41615F}" type="parTrans" cxnId="{3CD298BB-8FE5-4598-BD6E-B46549F89BB9}">
      <dgm:prSet/>
      <dgm:spPr/>
      <dgm:t>
        <a:bodyPr/>
        <a:lstStyle/>
        <a:p>
          <a:endParaRPr lang="nl-NL"/>
        </a:p>
      </dgm:t>
    </dgm:pt>
    <dgm:pt modelId="{3C7592FE-7E28-4A09-B16D-F8159C6A0712}" type="sibTrans" cxnId="{3CD298BB-8FE5-4598-BD6E-B46549F89BB9}">
      <dgm:prSet/>
      <dgm:spPr/>
      <dgm:t>
        <a:bodyPr/>
        <a:lstStyle/>
        <a:p>
          <a:endParaRPr lang="nl-NL"/>
        </a:p>
      </dgm:t>
    </dgm:pt>
    <dgm:pt modelId="{421C3A11-373D-4A4A-A449-7358C91A70BF}" type="pres">
      <dgm:prSet presAssocID="{83BA2DC6-B23A-4A6B-8938-AE213829DEE5}" presName="linear" presStyleCnt="0">
        <dgm:presLayoutVars>
          <dgm:animLvl val="lvl"/>
          <dgm:resizeHandles val="exact"/>
        </dgm:presLayoutVars>
      </dgm:prSet>
      <dgm:spPr/>
    </dgm:pt>
    <dgm:pt modelId="{A0961042-D206-45AF-83A1-A738EE6C44CD}" type="pres">
      <dgm:prSet presAssocID="{9E2F8915-7130-4856-821F-FCAAE8F74C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CD298BB-8FE5-4598-BD6E-B46549F89BB9}" srcId="{83BA2DC6-B23A-4A6B-8938-AE213829DEE5}" destId="{9E2F8915-7130-4856-821F-FCAAE8F74C41}" srcOrd="0" destOrd="0" parTransId="{97E70170-C0DD-4286-BF0F-7CACDA41615F}" sibTransId="{3C7592FE-7E28-4A09-B16D-F8159C6A0712}"/>
    <dgm:cxn modelId="{4FB77024-3DD9-4F69-95C6-DD7167376BE7}" type="presOf" srcId="{9E2F8915-7130-4856-821F-FCAAE8F74C41}" destId="{A0961042-D206-45AF-83A1-A738EE6C44CD}" srcOrd="0" destOrd="0" presId="urn:microsoft.com/office/officeart/2005/8/layout/vList2"/>
    <dgm:cxn modelId="{313FE879-AF09-42B7-87DF-28640B7188AA}" type="presOf" srcId="{83BA2DC6-B23A-4A6B-8938-AE213829DEE5}" destId="{421C3A11-373D-4A4A-A449-7358C91A70BF}" srcOrd="0" destOrd="0" presId="urn:microsoft.com/office/officeart/2005/8/layout/vList2"/>
    <dgm:cxn modelId="{36B5FCCB-64E1-4D4F-AF3A-C012ED1C0EF8}" type="presParOf" srcId="{421C3A11-373D-4A4A-A449-7358C91A70BF}" destId="{A0961042-D206-45AF-83A1-A738EE6C44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9E72D-9742-4399-A2F6-E48BE6FD28CD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Hart- en vaatziekten</a:t>
          </a:r>
          <a:endParaRPr lang="nl-NL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EF6EC-8E77-425F-8F92-8EFC008AEF48}">
      <dsp:nvSpPr>
        <dsp:cNvPr id="0" name=""/>
        <dsp:cNvSpPr/>
      </dsp:nvSpPr>
      <dsp:spPr>
        <a:xfrm>
          <a:off x="0" y="4088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Gezond bloedvat: gladde wand</a:t>
          </a:r>
          <a:endParaRPr lang="nl-NL" sz="2400" kern="1200" dirty="0"/>
        </a:p>
      </dsp:txBody>
      <dsp:txXfrm>
        <a:off x="28100" y="68981"/>
        <a:ext cx="5272391" cy="519439"/>
      </dsp:txXfrm>
    </dsp:sp>
    <dsp:sp modelId="{C11A47E5-F431-474B-8C0A-B880A9759DB5}">
      <dsp:nvSpPr>
        <dsp:cNvPr id="0" name=""/>
        <dsp:cNvSpPr/>
      </dsp:nvSpPr>
      <dsp:spPr>
        <a:xfrm>
          <a:off x="0" y="68564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Afzetting cholesterol in bloedvaten: ruw</a:t>
          </a:r>
          <a:endParaRPr lang="nl-NL" sz="2400" kern="1200" dirty="0"/>
        </a:p>
      </dsp:txBody>
      <dsp:txXfrm>
        <a:off x="28100" y="713741"/>
        <a:ext cx="5272391" cy="519439"/>
      </dsp:txXfrm>
    </dsp:sp>
    <dsp:sp modelId="{F8AFEEC6-D17C-492D-ADE5-4C246A14A513}">
      <dsp:nvSpPr>
        <dsp:cNvPr id="0" name=""/>
        <dsp:cNvSpPr/>
      </dsp:nvSpPr>
      <dsp:spPr>
        <a:xfrm>
          <a:off x="0" y="133040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Veel cholesterol: afzetting wordt dikker</a:t>
          </a:r>
          <a:endParaRPr lang="nl-NL" sz="2400" kern="1200"/>
        </a:p>
      </dsp:txBody>
      <dsp:txXfrm>
        <a:off x="28100" y="1358501"/>
        <a:ext cx="5272391" cy="519439"/>
      </dsp:txXfrm>
    </dsp:sp>
    <dsp:sp modelId="{086A790E-D08D-47CF-9EA6-710DA4BBD83E}">
      <dsp:nvSpPr>
        <dsp:cNvPr id="0" name=""/>
        <dsp:cNvSpPr/>
      </dsp:nvSpPr>
      <dsp:spPr>
        <a:xfrm>
          <a:off x="0" y="197516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Kalkafzetting: aderverkalking </a:t>
          </a:r>
          <a:endParaRPr lang="nl-NL" sz="2400" kern="1200" dirty="0"/>
        </a:p>
      </dsp:txBody>
      <dsp:txXfrm>
        <a:off x="28100" y="2003261"/>
        <a:ext cx="5272391" cy="519439"/>
      </dsp:txXfrm>
    </dsp:sp>
    <dsp:sp modelId="{79CBE296-B774-47A2-ADC2-3414623F4B21}">
      <dsp:nvSpPr>
        <dsp:cNvPr id="0" name=""/>
        <dsp:cNvSpPr/>
      </dsp:nvSpPr>
      <dsp:spPr>
        <a:xfrm>
          <a:off x="0" y="261992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Vernauwing </a:t>
          </a:r>
          <a:r>
            <a:rPr lang="nl-NL" sz="2400" kern="1200" dirty="0" smtClean="0">
              <a:sym typeface="Wingdings" panose="05000000000000000000" pitchFamily="2" charset="2"/>
            </a:rPr>
            <a:t></a:t>
          </a:r>
          <a:r>
            <a:rPr lang="nl-NL" sz="2400" kern="1200" dirty="0" smtClean="0"/>
            <a:t> hogere bloeddruk</a:t>
          </a:r>
          <a:endParaRPr lang="nl-NL" sz="2400" kern="1200" dirty="0"/>
        </a:p>
      </dsp:txBody>
      <dsp:txXfrm>
        <a:off x="28100" y="2648021"/>
        <a:ext cx="5272391" cy="519439"/>
      </dsp:txXfrm>
    </dsp:sp>
    <dsp:sp modelId="{C5AD5981-7DC8-4E29-B60B-798C2E6D5513}">
      <dsp:nvSpPr>
        <dsp:cNvPr id="0" name=""/>
        <dsp:cNvSpPr/>
      </dsp:nvSpPr>
      <dsp:spPr>
        <a:xfrm>
          <a:off x="0" y="326468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Kransslagader </a:t>
          </a:r>
          <a:r>
            <a:rPr lang="nl-NL" sz="2400" kern="1200" dirty="0" smtClean="0">
              <a:sym typeface="Wingdings" panose="05000000000000000000" pitchFamily="2" charset="2"/>
            </a:rPr>
            <a:t></a:t>
          </a:r>
          <a:r>
            <a:rPr lang="nl-NL" sz="2400" kern="1200" dirty="0" smtClean="0"/>
            <a:t> hartinfarct</a:t>
          </a:r>
          <a:endParaRPr lang="nl-NL" sz="2400" kern="1200" dirty="0"/>
        </a:p>
      </dsp:txBody>
      <dsp:txXfrm>
        <a:off x="28100" y="3292781"/>
        <a:ext cx="5272391" cy="519439"/>
      </dsp:txXfrm>
    </dsp:sp>
    <dsp:sp modelId="{0A177E04-FEFB-4F97-9150-D0B6E3D1EB59}">
      <dsp:nvSpPr>
        <dsp:cNvPr id="0" name=""/>
        <dsp:cNvSpPr/>
      </dsp:nvSpPr>
      <dsp:spPr>
        <a:xfrm>
          <a:off x="0" y="3909441"/>
          <a:ext cx="5328591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Hersenslagader </a:t>
          </a:r>
          <a:r>
            <a:rPr lang="nl-NL" sz="2400" kern="1200" dirty="0" smtClean="0">
              <a:sym typeface="Wingdings" panose="05000000000000000000" pitchFamily="2" charset="2"/>
            </a:rPr>
            <a:t></a:t>
          </a:r>
          <a:r>
            <a:rPr lang="nl-NL" sz="2400" kern="1200" dirty="0" smtClean="0"/>
            <a:t> herseninfarct</a:t>
          </a:r>
          <a:endParaRPr lang="nl-NL" sz="2400" kern="1200" dirty="0"/>
        </a:p>
      </dsp:txBody>
      <dsp:txXfrm>
        <a:off x="28100" y="3937541"/>
        <a:ext cx="5272391" cy="5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DA2A-6878-4581-AF00-71C96BB96CB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Hartinfarct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A320-0EFE-442A-918F-897A0C392A5E}">
      <dsp:nvSpPr>
        <dsp:cNvPr id="0" name=""/>
        <dsp:cNvSpPr/>
      </dsp:nvSpPr>
      <dsp:spPr>
        <a:xfrm>
          <a:off x="0" y="483697"/>
          <a:ext cx="5112568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Kransslagader vernauwt</a:t>
          </a:r>
          <a:endParaRPr lang="nl-NL" sz="2500" kern="1200" dirty="0"/>
        </a:p>
      </dsp:txBody>
      <dsp:txXfrm>
        <a:off x="29271" y="512968"/>
        <a:ext cx="5054026" cy="541083"/>
      </dsp:txXfrm>
    </dsp:sp>
    <dsp:sp modelId="{369188E1-6961-439E-8CFC-719045DC969F}">
      <dsp:nvSpPr>
        <dsp:cNvPr id="0" name=""/>
        <dsp:cNvSpPr/>
      </dsp:nvSpPr>
      <dsp:spPr>
        <a:xfrm>
          <a:off x="0" y="1155322"/>
          <a:ext cx="5112568" cy="599625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 hartspier geen O</a:t>
          </a:r>
          <a:r>
            <a:rPr lang="nl-NL" sz="2500" kern="1200" baseline="-25000" dirty="0" smtClean="0"/>
            <a:t>2</a:t>
          </a:r>
          <a:endParaRPr lang="nl-NL" sz="2500" kern="1200" dirty="0"/>
        </a:p>
      </dsp:txBody>
      <dsp:txXfrm>
        <a:off x="29271" y="1184593"/>
        <a:ext cx="5054026" cy="541083"/>
      </dsp:txXfrm>
    </dsp:sp>
    <dsp:sp modelId="{39A0691B-ECEC-44D0-87E5-AABE8F09AAC3}">
      <dsp:nvSpPr>
        <dsp:cNvPr id="0" name=""/>
        <dsp:cNvSpPr/>
      </dsp:nvSpPr>
      <dsp:spPr>
        <a:xfrm>
          <a:off x="0" y="1826947"/>
          <a:ext cx="5112568" cy="599625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Ook geen glucose</a:t>
          </a:r>
          <a:endParaRPr lang="nl-NL" sz="2500" kern="1200" dirty="0"/>
        </a:p>
      </dsp:txBody>
      <dsp:txXfrm>
        <a:off x="29271" y="1856218"/>
        <a:ext cx="5054026" cy="541083"/>
      </dsp:txXfrm>
    </dsp:sp>
    <dsp:sp modelId="{5DECC138-1AFC-4251-9D52-E0876C87955F}">
      <dsp:nvSpPr>
        <dsp:cNvPr id="0" name=""/>
        <dsp:cNvSpPr/>
      </dsp:nvSpPr>
      <dsp:spPr>
        <a:xfrm>
          <a:off x="0" y="2498572"/>
          <a:ext cx="5112568" cy="599625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Deel hartspier sterft af</a:t>
          </a:r>
          <a:endParaRPr lang="nl-NL" sz="2500" kern="1200" dirty="0"/>
        </a:p>
      </dsp:txBody>
      <dsp:txXfrm>
        <a:off x="29271" y="2527843"/>
        <a:ext cx="5054026" cy="541083"/>
      </dsp:txXfrm>
    </dsp:sp>
    <dsp:sp modelId="{69297071-A600-424C-A6E2-659CA0D732BF}">
      <dsp:nvSpPr>
        <dsp:cNvPr id="0" name=""/>
        <dsp:cNvSpPr/>
      </dsp:nvSpPr>
      <dsp:spPr>
        <a:xfrm>
          <a:off x="0" y="3170197"/>
          <a:ext cx="5112568" cy="599625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Bypass: nieuwe bloedvaten</a:t>
          </a:r>
          <a:endParaRPr lang="nl-NL" sz="2500" kern="1200" dirty="0"/>
        </a:p>
      </dsp:txBody>
      <dsp:txXfrm>
        <a:off x="29271" y="3199468"/>
        <a:ext cx="5054026" cy="541083"/>
      </dsp:txXfrm>
    </dsp:sp>
    <dsp:sp modelId="{F6D4BB33-F568-473D-97BE-C2FD55CEB30E}">
      <dsp:nvSpPr>
        <dsp:cNvPr id="0" name=""/>
        <dsp:cNvSpPr/>
      </dsp:nvSpPr>
      <dsp:spPr>
        <a:xfrm>
          <a:off x="0" y="3841822"/>
          <a:ext cx="5112568" cy="59962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Dotteren: verwijden oude bloedvaten</a:t>
          </a:r>
          <a:endParaRPr lang="nl-NL" sz="2500" kern="1200" dirty="0"/>
        </a:p>
      </dsp:txBody>
      <dsp:txXfrm>
        <a:off x="29271" y="3871093"/>
        <a:ext cx="5054026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2017-FEBC-4ECF-B8C8-1572F7B65A3E}">
      <dsp:nvSpPr>
        <dsp:cNvPr id="0" name=""/>
        <dsp:cNvSpPr/>
      </dsp:nvSpPr>
      <dsp:spPr>
        <a:xfrm>
          <a:off x="0" y="23073"/>
          <a:ext cx="4928592" cy="8154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Tekstboek basisstof 5</a:t>
          </a:r>
          <a:endParaRPr lang="nl-NL" sz="3400" kern="1200" dirty="0"/>
        </a:p>
      </dsp:txBody>
      <dsp:txXfrm>
        <a:off x="39809" y="62882"/>
        <a:ext cx="4848974" cy="735872"/>
      </dsp:txXfrm>
    </dsp:sp>
    <dsp:sp modelId="{77CDAD4C-854D-4D48-98FB-06225AB2D896}">
      <dsp:nvSpPr>
        <dsp:cNvPr id="0" name=""/>
        <dsp:cNvSpPr/>
      </dsp:nvSpPr>
      <dsp:spPr>
        <a:xfrm>
          <a:off x="0" y="936484"/>
          <a:ext cx="4928592" cy="81549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smtClean="0"/>
            <a:t>Werkboek paragraaf 12</a:t>
          </a:r>
          <a:endParaRPr lang="nl-NL" sz="3400" kern="1200"/>
        </a:p>
      </dsp:txBody>
      <dsp:txXfrm>
        <a:off x="39809" y="976293"/>
        <a:ext cx="4848974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44798-5BF4-49C8-AE71-69913401A94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Trombose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A8165-5900-43AA-91F5-06CE1500832C}">
      <dsp:nvSpPr>
        <dsp:cNvPr id="0" name=""/>
        <dsp:cNvSpPr/>
      </dsp:nvSpPr>
      <dsp:spPr>
        <a:xfrm>
          <a:off x="370373" y="7677"/>
          <a:ext cx="7488853" cy="16694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Trombose is het voorkomen van bloedpropjes in de bloedvaten als gevolg van stolling binnen de bloedvaten: afsluiting van bloedvat</a:t>
          </a:r>
          <a:endParaRPr lang="nl-NL" sz="3000" kern="1200" dirty="0"/>
        </a:p>
      </dsp:txBody>
      <dsp:txXfrm>
        <a:off x="451868" y="89172"/>
        <a:ext cx="7325863" cy="1506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3DB7C-C264-4E95-BC3C-158628B81A5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Bloeddruk – te hoog? – te laag?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36963-E662-43C6-91B9-3FA71E0DA094}">
      <dsp:nvSpPr>
        <dsp:cNvPr id="0" name=""/>
        <dsp:cNvSpPr/>
      </dsp:nvSpPr>
      <dsp:spPr>
        <a:xfrm>
          <a:off x="0" y="6409"/>
          <a:ext cx="6563072" cy="671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Bloeddruk wordt uitgedrukt in 2 getallen:</a:t>
          </a:r>
          <a:endParaRPr lang="nl-NL" sz="2800" kern="1200"/>
        </a:p>
      </dsp:txBody>
      <dsp:txXfrm>
        <a:off x="32784" y="39193"/>
        <a:ext cx="6497504" cy="606012"/>
      </dsp:txXfrm>
    </dsp:sp>
    <dsp:sp modelId="{968594A0-F9D6-473E-855A-DCB81116D572}">
      <dsp:nvSpPr>
        <dsp:cNvPr id="0" name=""/>
        <dsp:cNvSpPr/>
      </dsp:nvSpPr>
      <dsp:spPr>
        <a:xfrm>
          <a:off x="0" y="758629"/>
          <a:ext cx="6563072" cy="6715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Bovendruk: druk bij samentrekken kamers</a:t>
          </a:r>
          <a:endParaRPr lang="nl-NL" sz="2800" kern="1200" dirty="0"/>
        </a:p>
      </dsp:txBody>
      <dsp:txXfrm>
        <a:off x="32784" y="791413"/>
        <a:ext cx="6497504" cy="606012"/>
      </dsp:txXfrm>
    </dsp:sp>
    <dsp:sp modelId="{2A45B3DA-FE28-43B8-BD63-41D415602B62}">
      <dsp:nvSpPr>
        <dsp:cNvPr id="0" name=""/>
        <dsp:cNvSpPr/>
      </dsp:nvSpPr>
      <dsp:spPr>
        <a:xfrm>
          <a:off x="0" y="1510849"/>
          <a:ext cx="6563072" cy="6715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Onderdruk: druk bij ontspannen kamers</a:t>
          </a:r>
          <a:endParaRPr lang="nl-NL" sz="2800" kern="1200"/>
        </a:p>
      </dsp:txBody>
      <dsp:txXfrm>
        <a:off x="32784" y="1543633"/>
        <a:ext cx="6497504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0934-C6DF-46A3-96E2-0FB22A8535F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Oorzaken van hoge bloeddruk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B767-41FB-47DC-B0F2-4B92A0B0AFA5}">
      <dsp:nvSpPr>
        <dsp:cNvPr id="0" name=""/>
        <dsp:cNvSpPr/>
      </dsp:nvSpPr>
      <dsp:spPr>
        <a:xfrm>
          <a:off x="0" y="226081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Erfelijk: in de ene familie meer dan in de andere</a:t>
          </a:r>
          <a:endParaRPr lang="nl-NL" sz="2900" kern="1200"/>
        </a:p>
      </dsp:txBody>
      <dsp:txXfrm>
        <a:off x="33955" y="260036"/>
        <a:ext cx="8161690" cy="627655"/>
      </dsp:txXfrm>
    </dsp:sp>
    <dsp:sp modelId="{A129E2FE-ADBD-4BB0-A664-7FF01604CB8A}">
      <dsp:nvSpPr>
        <dsp:cNvPr id="0" name=""/>
        <dsp:cNvSpPr/>
      </dsp:nvSpPr>
      <dsp:spPr>
        <a:xfrm>
          <a:off x="0" y="1005166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Eetgewoonten: veel zout – eten van veel drop</a:t>
          </a:r>
          <a:endParaRPr lang="nl-NL" sz="2900" kern="1200"/>
        </a:p>
      </dsp:txBody>
      <dsp:txXfrm>
        <a:off x="33955" y="1039121"/>
        <a:ext cx="8161690" cy="627655"/>
      </dsp:txXfrm>
    </dsp:sp>
    <dsp:sp modelId="{A3AE4916-AAB0-46F5-897F-FA0A3188E08A}">
      <dsp:nvSpPr>
        <dsp:cNvPr id="0" name=""/>
        <dsp:cNvSpPr/>
      </dsp:nvSpPr>
      <dsp:spPr>
        <a:xfrm>
          <a:off x="0" y="1784252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Drinkgewoonten: meer dan 2 glazen alcohol per dag</a:t>
          </a:r>
          <a:endParaRPr lang="nl-NL" sz="2900" kern="1200"/>
        </a:p>
      </dsp:txBody>
      <dsp:txXfrm>
        <a:off x="33955" y="1818207"/>
        <a:ext cx="8161690" cy="627655"/>
      </dsp:txXfrm>
    </dsp:sp>
    <dsp:sp modelId="{4036515E-E251-4C22-816A-0E9ED88845A6}">
      <dsp:nvSpPr>
        <dsp:cNvPr id="0" name=""/>
        <dsp:cNvSpPr/>
      </dsp:nvSpPr>
      <dsp:spPr>
        <a:xfrm>
          <a:off x="0" y="2563337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Overgewicht</a:t>
          </a:r>
          <a:endParaRPr lang="nl-NL" sz="2900" kern="1200"/>
        </a:p>
      </dsp:txBody>
      <dsp:txXfrm>
        <a:off x="33955" y="2597292"/>
        <a:ext cx="8161690" cy="627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61042-D206-45AF-83A1-A738EE6C44C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Aderverkalking - Atherosclerose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07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92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2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8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7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2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86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8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36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6000">
              <a:srgbClr val="66008F"/>
            </a:gs>
            <a:gs pos="32000">
              <a:srgbClr val="BA0066"/>
            </a:gs>
            <a:gs pos="58000">
              <a:srgbClr val="FF0000"/>
            </a:gs>
            <a:gs pos="100000">
              <a:srgbClr val="FF82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0411-9F62-4E7B-96A1-C759F98282FA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BA5C-E370-4986-9152-72F98A9A79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11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09439"/>
              </p:ext>
            </p:extLst>
          </p:nvPr>
        </p:nvGraphicFramePr>
        <p:xfrm>
          <a:off x="755576" y="47667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5736439"/>
              </p:ext>
            </p:extLst>
          </p:nvPr>
        </p:nvGraphicFramePr>
        <p:xfrm>
          <a:off x="2051720" y="4725144"/>
          <a:ext cx="4928592" cy="177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1488"/>
            <a:ext cx="591120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6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6326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996637"/>
              </p:ext>
            </p:extLst>
          </p:nvPr>
        </p:nvGraphicFramePr>
        <p:xfrm>
          <a:off x="457200" y="1600201"/>
          <a:ext cx="8229600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01" y="3924122"/>
            <a:ext cx="265875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8" y="3861048"/>
            <a:ext cx="5997270" cy="24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30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81163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342830"/>
              </p:ext>
            </p:extLst>
          </p:nvPr>
        </p:nvGraphicFramePr>
        <p:xfrm>
          <a:off x="1187624" y="1628800"/>
          <a:ext cx="6563072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50547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40437"/>
            <a:ext cx="2643783" cy="272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7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64264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966646"/>
              </p:ext>
            </p:extLst>
          </p:nvPr>
        </p:nvGraphicFramePr>
        <p:xfrm>
          <a:off x="457200" y="1600201"/>
          <a:ext cx="8229600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2857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60711"/>
            <a:ext cx="2096071" cy="17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08145"/>
            <a:ext cx="2676046" cy="8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80925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80397"/>
              </p:ext>
            </p:extLst>
          </p:nvPr>
        </p:nvGraphicFramePr>
        <p:xfrm>
          <a:off x="179512" y="1772816"/>
          <a:ext cx="53285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4218"/>
            <a:ext cx="3096344" cy="43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0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39030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794148"/>
              </p:ext>
            </p:extLst>
          </p:nvPr>
        </p:nvGraphicFramePr>
        <p:xfrm>
          <a:off x="899592" y="1719745"/>
          <a:ext cx="511256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10" y="1628799"/>
            <a:ext cx="3859769" cy="38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154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148</Words>
  <Application>Microsoft Office PowerPoint</Application>
  <PresentationFormat>Diavoorstelling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5</cp:revision>
  <dcterms:created xsi:type="dcterms:W3CDTF">2013-11-24T16:45:24Z</dcterms:created>
  <dcterms:modified xsi:type="dcterms:W3CDTF">2013-11-24T17:22:53Z</dcterms:modified>
</cp:coreProperties>
</file>